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 id="2147483745" r:id="rId5"/>
    <p:sldMasterId id="2147483687" r:id="rId6"/>
    <p:sldMasterId id="2147484213" r:id="rId7"/>
  </p:sldMasterIdLst>
  <p:notesMasterIdLst>
    <p:notesMasterId r:id="rId30"/>
  </p:notesMasterIdLst>
  <p:handoutMasterIdLst>
    <p:handoutMasterId r:id="rId31"/>
  </p:handoutMasterIdLst>
  <p:sldIdLst>
    <p:sldId id="267" r:id="rId8"/>
    <p:sldId id="270" r:id="rId9"/>
    <p:sldId id="271" r:id="rId10"/>
    <p:sldId id="272" r:id="rId11"/>
    <p:sldId id="273" r:id="rId12"/>
    <p:sldId id="291" r:id="rId13"/>
    <p:sldId id="268"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0" r:id="rId27"/>
    <p:sldId id="288" r:id="rId28"/>
    <p:sldId id="289" r:id="rId29"/>
  </p:sldIdLst>
  <p:sldSz cx="12192000" cy="6858000"/>
  <p:notesSz cx="6858000" cy="9144000"/>
  <p:embeddedFontLst>
    <p:embeddedFont>
      <p:font typeface="Arial Black" panose="020B0A04020102020204" pitchFamily="34" charset="0"/>
      <p:bold r:id="rId32"/>
    </p:embeddedFont>
    <p:embeddedFont>
      <p:font typeface="Dibber Stabil Grotesk" pitchFamily="2" charset="0"/>
      <p:regular r:id="rId33"/>
    </p:embeddedFont>
    <p:embeddedFont>
      <p:font typeface="Dibber Stabil Grotesk Bold" pitchFamily="2" charset="0"/>
      <p:bold r:id="rId34"/>
    </p:embeddedFont>
    <p:embeddedFont>
      <p:font typeface="Dibber Stabil Grotesk Italic" pitchFamily="50" charset="0"/>
      <p:regular r:id="rId35"/>
      <p:bold r:id="rId36"/>
      <p:italic r:id="rId37"/>
      <p:boldItalic r:id="rId38"/>
    </p:embeddedFont>
    <p:embeddedFont>
      <p:font typeface="Dibber Stabil Grotesk Medium" pitchFamily="2" charset="0"/>
      <p:regular r:id="rId39"/>
      <p:bold r:id="rId40"/>
    </p:embeddedFont>
  </p:embeddedFontLst>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C27"/>
    <a:srgbClr val="C0187D"/>
    <a:srgbClr val="35BCB5"/>
    <a:srgbClr val="FF7647"/>
    <a:srgbClr val="FF7747"/>
    <a:srgbClr val="DF2839"/>
    <a:srgbClr val="2961CE"/>
    <a:srgbClr val="6B23B1"/>
    <a:srgbClr val="35C7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456D8-87DC-4369-AC87-0360B4D5FC48}" type="doc">
      <dgm:prSet loTypeId="urn:microsoft.com/office/officeart/2005/8/layout/chart3" loCatId="cycle" qsTypeId="urn:microsoft.com/office/officeart/2005/8/quickstyle/simple1" qsCatId="simple" csTypeId="urn:microsoft.com/office/officeart/2005/8/colors/accent3_1" csCatId="accent3" phldr="1"/>
      <dgm:spPr/>
    </dgm:pt>
    <dgm:pt modelId="{079CEDC4-4FD3-432F-8D83-A38D13FE3AAA}">
      <dgm:prSet phldrT="[Teksti]" custT="1"/>
      <dgm:spPr>
        <a:solidFill>
          <a:schemeClr val="accent3"/>
        </a:solidFill>
      </dgm:spPr>
      <dgm:t>
        <a:bodyPr/>
        <a:lstStyle/>
        <a:p>
          <a:r>
            <a:rPr lang="fi-FI" sz="800" noProof="0">
              <a:latin typeface="Dibber Stabil Grotesk" pitchFamily="50" charset="0"/>
            </a:rPr>
            <a:t>Kielten rikas maailma</a:t>
          </a:r>
        </a:p>
      </dgm:t>
    </dgm:pt>
    <dgm:pt modelId="{FC49D002-68F6-4F48-8BA4-CF577E183CDE}" type="parTrans" cxnId="{40C8F892-85DE-48EE-93AF-5C4CD6708D62}">
      <dgm:prSet/>
      <dgm:spPr/>
      <dgm:t>
        <a:bodyPr/>
        <a:lstStyle/>
        <a:p>
          <a:endParaRPr lang="fi-FI" sz="1800" noProof="0">
            <a:latin typeface="Dibber Stabil Grotesk" pitchFamily="50" charset="0"/>
          </a:endParaRPr>
        </a:p>
      </dgm:t>
    </dgm:pt>
    <dgm:pt modelId="{D49D74EB-843A-4F5B-99FD-F09EB88A6118}" type="sibTrans" cxnId="{40C8F892-85DE-48EE-93AF-5C4CD6708D62}">
      <dgm:prSet/>
      <dgm:spPr/>
      <dgm:t>
        <a:bodyPr/>
        <a:lstStyle/>
        <a:p>
          <a:endParaRPr lang="fi-FI" sz="1800" noProof="0">
            <a:latin typeface="Dibber Stabil Grotesk" pitchFamily="50" charset="0"/>
          </a:endParaRPr>
        </a:p>
      </dgm:t>
    </dgm:pt>
    <dgm:pt modelId="{858D6F3E-E51E-494C-BEA9-7B8EF8EED1E3}">
      <dgm:prSet phldrT="[Teksti]" custT="1"/>
      <dgm:spPr>
        <a:solidFill>
          <a:schemeClr val="accent3"/>
        </a:solidFill>
      </dgm:spPr>
      <dgm:t>
        <a:bodyPr/>
        <a:lstStyle/>
        <a:p>
          <a:r>
            <a:rPr lang="fi-FI" sz="800" noProof="0">
              <a:latin typeface="Dibber Stabil Grotesk" pitchFamily="50" charset="0"/>
            </a:rPr>
            <a:t>Ilmaisun monet muodot</a:t>
          </a:r>
        </a:p>
      </dgm:t>
    </dgm:pt>
    <dgm:pt modelId="{267625EB-16E5-4FB4-AB8F-D784E6D8FCBD}" type="parTrans" cxnId="{B1F0D3A3-5032-4E39-B9CA-C2C7B45AE46C}">
      <dgm:prSet/>
      <dgm:spPr/>
      <dgm:t>
        <a:bodyPr/>
        <a:lstStyle/>
        <a:p>
          <a:endParaRPr lang="fi-FI" sz="1800" noProof="0">
            <a:latin typeface="Dibber Stabil Grotesk" pitchFamily="50" charset="0"/>
          </a:endParaRPr>
        </a:p>
      </dgm:t>
    </dgm:pt>
    <dgm:pt modelId="{0CAE4DFD-0925-40B0-BC10-485721F4EC2C}" type="sibTrans" cxnId="{B1F0D3A3-5032-4E39-B9CA-C2C7B45AE46C}">
      <dgm:prSet/>
      <dgm:spPr/>
      <dgm:t>
        <a:bodyPr/>
        <a:lstStyle/>
        <a:p>
          <a:endParaRPr lang="fi-FI" sz="1800" noProof="0">
            <a:latin typeface="Dibber Stabil Grotesk" pitchFamily="50" charset="0"/>
          </a:endParaRPr>
        </a:p>
      </dgm:t>
    </dgm:pt>
    <dgm:pt modelId="{88089929-230F-4FE7-88C2-D5D496B0F4B5}">
      <dgm:prSet phldrT="[Teksti]" custT="1"/>
      <dgm:spPr>
        <a:solidFill>
          <a:schemeClr val="accent3"/>
        </a:solidFill>
      </dgm:spPr>
      <dgm:t>
        <a:bodyPr/>
        <a:lstStyle/>
        <a:p>
          <a:r>
            <a:rPr lang="fi-FI" sz="800" noProof="0">
              <a:latin typeface="Dibber Stabil Grotesk" pitchFamily="50" charset="0"/>
            </a:rPr>
            <a:t>Minä ja meidän yhteisömme</a:t>
          </a:r>
        </a:p>
      </dgm:t>
    </dgm:pt>
    <dgm:pt modelId="{7E7C33B8-E149-4CFF-9730-D3A7B02CA7ED}" type="parTrans" cxnId="{A251BB25-EEDF-42BE-A144-E98F7271CFFD}">
      <dgm:prSet/>
      <dgm:spPr/>
      <dgm:t>
        <a:bodyPr/>
        <a:lstStyle/>
        <a:p>
          <a:endParaRPr lang="fi-FI" sz="1800" noProof="0">
            <a:latin typeface="Dibber Stabil Grotesk" pitchFamily="50" charset="0"/>
          </a:endParaRPr>
        </a:p>
      </dgm:t>
    </dgm:pt>
    <dgm:pt modelId="{3C0041D9-ADDB-4C76-89FB-4FE3F8890D27}" type="sibTrans" cxnId="{A251BB25-EEDF-42BE-A144-E98F7271CFFD}">
      <dgm:prSet/>
      <dgm:spPr/>
      <dgm:t>
        <a:bodyPr/>
        <a:lstStyle/>
        <a:p>
          <a:endParaRPr lang="fi-FI" sz="1800" noProof="0">
            <a:latin typeface="Dibber Stabil Grotesk" pitchFamily="50" charset="0"/>
          </a:endParaRPr>
        </a:p>
      </dgm:t>
    </dgm:pt>
    <dgm:pt modelId="{A7AE768D-1EDD-4800-9736-6C832249E67F}">
      <dgm:prSet phldrT="[Teksti]" custT="1"/>
      <dgm:spPr>
        <a:solidFill>
          <a:schemeClr val="accent3"/>
        </a:solidFill>
      </dgm:spPr>
      <dgm:t>
        <a:bodyPr/>
        <a:lstStyle/>
        <a:p>
          <a:r>
            <a:rPr lang="fi-FI" sz="800" noProof="0">
              <a:latin typeface="Dibber Stabil Grotesk" pitchFamily="50" charset="0"/>
            </a:rPr>
            <a:t>Kasvan liikun ja kehityn</a:t>
          </a:r>
        </a:p>
      </dgm:t>
    </dgm:pt>
    <dgm:pt modelId="{703A2758-72DD-4003-96B8-FC8FAACB48B7}" type="parTrans" cxnId="{9040A645-3765-4D8C-9760-CAACFA3EFF52}">
      <dgm:prSet/>
      <dgm:spPr/>
      <dgm:t>
        <a:bodyPr/>
        <a:lstStyle/>
        <a:p>
          <a:endParaRPr lang="fi-FI" sz="1800" noProof="0">
            <a:latin typeface="Dibber Stabil Grotesk" pitchFamily="50" charset="0"/>
          </a:endParaRPr>
        </a:p>
      </dgm:t>
    </dgm:pt>
    <dgm:pt modelId="{460CD166-3C67-43BC-A400-60C1EB21E7FC}" type="sibTrans" cxnId="{9040A645-3765-4D8C-9760-CAACFA3EFF52}">
      <dgm:prSet/>
      <dgm:spPr/>
      <dgm:t>
        <a:bodyPr/>
        <a:lstStyle/>
        <a:p>
          <a:endParaRPr lang="fi-FI" sz="1800" noProof="0">
            <a:latin typeface="Dibber Stabil Grotesk" pitchFamily="50" charset="0"/>
          </a:endParaRPr>
        </a:p>
      </dgm:t>
    </dgm:pt>
    <dgm:pt modelId="{52F29170-B4B9-4D44-AB62-1A8AB32F39E9}">
      <dgm:prSet phldrT="[Teksti]" custT="1"/>
      <dgm:spPr>
        <a:solidFill>
          <a:schemeClr val="accent3"/>
        </a:solidFill>
      </dgm:spPr>
      <dgm:t>
        <a:bodyPr/>
        <a:lstStyle/>
        <a:p>
          <a:r>
            <a:rPr lang="fi-FI" sz="800" noProof="0">
              <a:latin typeface="Dibber Stabil Grotesk" pitchFamily="50" charset="0"/>
            </a:rPr>
            <a:t>Tutkin ja toimin ympäristössäni</a:t>
          </a:r>
        </a:p>
      </dgm:t>
    </dgm:pt>
    <dgm:pt modelId="{7B8A465F-C77C-424E-BEC0-E8FB56A39F08}" type="parTrans" cxnId="{CA190C38-A500-4867-B753-6AADB820CDEA}">
      <dgm:prSet/>
      <dgm:spPr/>
      <dgm:t>
        <a:bodyPr/>
        <a:lstStyle/>
        <a:p>
          <a:endParaRPr lang="fi-FI" sz="1800" noProof="0">
            <a:latin typeface="Dibber Stabil Grotesk" pitchFamily="50" charset="0"/>
          </a:endParaRPr>
        </a:p>
      </dgm:t>
    </dgm:pt>
    <dgm:pt modelId="{8DFDE524-AA30-4824-AE00-9B1B2F7C56ED}" type="sibTrans" cxnId="{CA190C38-A500-4867-B753-6AADB820CDEA}">
      <dgm:prSet/>
      <dgm:spPr/>
      <dgm:t>
        <a:bodyPr/>
        <a:lstStyle/>
        <a:p>
          <a:endParaRPr lang="fi-FI" sz="1800" noProof="0">
            <a:latin typeface="Dibber Stabil Grotesk" pitchFamily="50" charset="0"/>
          </a:endParaRPr>
        </a:p>
      </dgm:t>
    </dgm:pt>
    <dgm:pt modelId="{715E2B3A-2230-495D-BEEE-BF4B495EE126}" type="pres">
      <dgm:prSet presAssocID="{A14456D8-87DC-4369-AC87-0360B4D5FC48}" presName="compositeShape" presStyleCnt="0">
        <dgm:presLayoutVars>
          <dgm:chMax val="7"/>
          <dgm:dir/>
          <dgm:resizeHandles val="exact"/>
        </dgm:presLayoutVars>
      </dgm:prSet>
      <dgm:spPr/>
    </dgm:pt>
    <dgm:pt modelId="{A0CF3458-B70E-4A3D-9021-CB0C0F086266}" type="pres">
      <dgm:prSet presAssocID="{A14456D8-87DC-4369-AC87-0360B4D5FC48}" presName="wedge1" presStyleLbl="node1" presStyleIdx="0" presStyleCnt="5" custLinFactNeighborX="-3527" custLinFactNeighborY="5029"/>
      <dgm:spPr/>
    </dgm:pt>
    <dgm:pt modelId="{C5664AD3-EE18-4D7F-BFB5-235253B8DDC4}" type="pres">
      <dgm:prSet presAssocID="{A14456D8-87DC-4369-AC87-0360B4D5FC48}" presName="wedge1Tx" presStyleLbl="node1" presStyleIdx="0" presStyleCnt="5">
        <dgm:presLayoutVars>
          <dgm:chMax val="0"/>
          <dgm:chPref val="0"/>
          <dgm:bulletEnabled val="1"/>
        </dgm:presLayoutVars>
      </dgm:prSet>
      <dgm:spPr/>
    </dgm:pt>
    <dgm:pt modelId="{5473F967-D16A-471E-82A2-98AD2261FB96}" type="pres">
      <dgm:prSet presAssocID="{A14456D8-87DC-4369-AC87-0360B4D5FC48}" presName="wedge2" presStyleLbl="node1" presStyleIdx="1" presStyleCnt="5"/>
      <dgm:spPr/>
    </dgm:pt>
    <dgm:pt modelId="{55E1B548-DED0-4466-B774-E973AEC7D1F8}" type="pres">
      <dgm:prSet presAssocID="{A14456D8-87DC-4369-AC87-0360B4D5FC48}" presName="wedge2Tx" presStyleLbl="node1" presStyleIdx="1" presStyleCnt="5">
        <dgm:presLayoutVars>
          <dgm:chMax val="0"/>
          <dgm:chPref val="0"/>
          <dgm:bulletEnabled val="1"/>
        </dgm:presLayoutVars>
      </dgm:prSet>
      <dgm:spPr/>
    </dgm:pt>
    <dgm:pt modelId="{814AB1DF-5532-4824-83E5-D5D1795268A1}" type="pres">
      <dgm:prSet presAssocID="{A14456D8-87DC-4369-AC87-0360B4D5FC48}" presName="wedge3" presStyleLbl="node1" presStyleIdx="2" presStyleCnt="5"/>
      <dgm:spPr/>
    </dgm:pt>
    <dgm:pt modelId="{325778A8-2B78-40FA-BE83-9710C6697723}" type="pres">
      <dgm:prSet presAssocID="{A14456D8-87DC-4369-AC87-0360B4D5FC48}" presName="wedge3Tx" presStyleLbl="node1" presStyleIdx="2" presStyleCnt="5">
        <dgm:presLayoutVars>
          <dgm:chMax val="0"/>
          <dgm:chPref val="0"/>
          <dgm:bulletEnabled val="1"/>
        </dgm:presLayoutVars>
      </dgm:prSet>
      <dgm:spPr/>
    </dgm:pt>
    <dgm:pt modelId="{B5700191-FBFF-4DCF-956F-CC79C8996044}" type="pres">
      <dgm:prSet presAssocID="{A14456D8-87DC-4369-AC87-0360B4D5FC48}" presName="wedge4" presStyleLbl="node1" presStyleIdx="3" presStyleCnt="5"/>
      <dgm:spPr/>
    </dgm:pt>
    <dgm:pt modelId="{0FB6A57D-E1FE-458C-928D-867BF401BCB9}" type="pres">
      <dgm:prSet presAssocID="{A14456D8-87DC-4369-AC87-0360B4D5FC48}" presName="wedge4Tx" presStyleLbl="node1" presStyleIdx="3" presStyleCnt="5">
        <dgm:presLayoutVars>
          <dgm:chMax val="0"/>
          <dgm:chPref val="0"/>
          <dgm:bulletEnabled val="1"/>
        </dgm:presLayoutVars>
      </dgm:prSet>
      <dgm:spPr/>
    </dgm:pt>
    <dgm:pt modelId="{B0416246-2152-4C00-8799-23C9CBDE302D}" type="pres">
      <dgm:prSet presAssocID="{A14456D8-87DC-4369-AC87-0360B4D5FC48}" presName="wedge5" presStyleLbl="node1" presStyleIdx="4" presStyleCnt="5"/>
      <dgm:spPr/>
    </dgm:pt>
    <dgm:pt modelId="{3577410D-3970-49E0-A498-450C632A3F00}" type="pres">
      <dgm:prSet presAssocID="{A14456D8-87DC-4369-AC87-0360B4D5FC48}" presName="wedge5Tx" presStyleLbl="node1" presStyleIdx="4" presStyleCnt="5">
        <dgm:presLayoutVars>
          <dgm:chMax val="0"/>
          <dgm:chPref val="0"/>
          <dgm:bulletEnabled val="1"/>
        </dgm:presLayoutVars>
      </dgm:prSet>
      <dgm:spPr/>
    </dgm:pt>
  </dgm:ptLst>
  <dgm:cxnLst>
    <dgm:cxn modelId="{A251BB25-EEDF-42BE-A144-E98F7271CFFD}" srcId="{A14456D8-87DC-4369-AC87-0360B4D5FC48}" destId="{88089929-230F-4FE7-88C2-D5D496B0F4B5}" srcOrd="4" destOrd="0" parTransId="{7E7C33B8-E149-4CFF-9730-D3A7B02CA7ED}" sibTransId="{3C0041D9-ADDB-4C76-89FB-4FE3F8890D27}"/>
    <dgm:cxn modelId="{4E6E4429-23DD-46B9-AA96-933ABA1D2F55}" type="presOf" srcId="{52F29170-B4B9-4D44-AB62-1A8AB32F39E9}" destId="{0FB6A57D-E1FE-458C-928D-867BF401BCB9}" srcOrd="1" destOrd="0" presId="urn:microsoft.com/office/officeart/2005/8/layout/chart3"/>
    <dgm:cxn modelId="{CA190C38-A500-4867-B753-6AADB820CDEA}" srcId="{A14456D8-87DC-4369-AC87-0360B4D5FC48}" destId="{52F29170-B4B9-4D44-AB62-1A8AB32F39E9}" srcOrd="3" destOrd="0" parTransId="{7B8A465F-C77C-424E-BEC0-E8FB56A39F08}" sibTransId="{8DFDE524-AA30-4824-AE00-9B1B2F7C56ED}"/>
    <dgm:cxn modelId="{9040A645-3765-4D8C-9760-CAACFA3EFF52}" srcId="{A14456D8-87DC-4369-AC87-0360B4D5FC48}" destId="{A7AE768D-1EDD-4800-9736-6C832249E67F}" srcOrd="2" destOrd="0" parTransId="{703A2758-72DD-4003-96B8-FC8FAACB48B7}" sibTransId="{460CD166-3C67-43BC-A400-60C1EB21E7FC}"/>
    <dgm:cxn modelId="{F3E67246-5498-4766-BDC1-43ADDB53932D}" type="presOf" srcId="{A7AE768D-1EDD-4800-9736-6C832249E67F}" destId="{325778A8-2B78-40FA-BE83-9710C6697723}" srcOrd="1" destOrd="0" presId="urn:microsoft.com/office/officeart/2005/8/layout/chart3"/>
    <dgm:cxn modelId="{93A0C06D-CEEF-45E5-9856-3D7386FB0524}" type="presOf" srcId="{88089929-230F-4FE7-88C2-D5D496B0F4B5}" destId="{B0416246-2152-4C00-8799-23C9CBDE302D}" srcOrd="0" destOrd="0" presId="urn:microsoft.com/office/officeart/2005/8/layout/chart3"/>
    <dgm:cxn modelId="{F64D0F54-600F-4C8D-8CF1-90441F2B7A05}" type="presOf" srcId="{079CEDC4-4FD3-432F-8D83-A38D13FE3AAA}" destId="{C5664AD3-EE18-4D7F-BFB5-235253B8DDC4}" srcOrd="1" destOrd="0" presId="urn:microsoft.com/office/officeart/2005/8/layout/chart3"/>
    <dgm:cxn modelId="{5908945A-E202-4772-9D4F-3186F42700B8}" type="presOf" srcId="{858D6F3E-E51E-494C-BEA9-7B8EF8EED1E3}" destId="{55E1B548-DED0-4466-B774-E973AEC7D1F8}" srcOrd="1" destOrd="0" presId="urn:microsoft.com/office/officeart/2005/8/layout/chart3"/>
    <dgm:cxn modelId="{BE719387-120F-4355-8831-27FDA289D99C}" type="presOf" srcId="{079CEDC4-4FD3-432F-8D83-A38D13FE3AAA}" destId="{A0CF3458-B70E-4A3D-9021-CB0C0F086266}" srcOrd="0" destOrd="0" presId="urn:microsoft.com/office/officeart/2005/8/layout/chart3"/>
    <dgm:cxn modelId="{E9E69389-9E36-4A3D-8781-09399BAAA10E}" type="presOf" srcId="{88089929-230F-4FE7-88C2-D5D496B0F4B5}" destId="{3577410D-3970-49E0-A498-450C632A3F00}" srcOrd="1" destOrd="0" presId="urn:microsoft.com/office/officeart/2005/8/layout/chart3"/>
    <dgm:cxn modelId="{40C8F892-85DE-48EE-93AF-5C4CD6708D62}" srcId="{A14456D8-87DC-4369-AC87-0360B4D5FC48}" destId="{079CEDC4-4FD3-432F-8D83-A38D13FE3AAA}" srcOrd="0" destOrd="0" parTransId="{FC49D002-68F6-4F48-8BA4-CF577E183CDE}" sibTransId="{D49D74EB-843A-4F5B-99FD-F09EB88A6118}"/>
    <dgm:cxn modelId="{248A8E96-8537-48EA-A60E-30AD209E4969}" type="presOf" srcId="{52F29170-B4B9-4D44-AB62-1A8AB32F39E9}" destId="{B5700191-FBFF-4DCF-956F-CC79C8996044}" srcOrd="0" destOrd="0" presId="urn:microsoft.com/office/officeart/2005/8/layout/chart3"/>
    <dgm:cxn modelId="{350AC69D-53F3-422B-9BF6-FEC564209A50}" type="presOf" srcId="{A7AE768D-1EDD-4800-9736-6C832249E67F}" destId="{814AB1DF-5532-4824-83E5-D5D1795268A1}" srcOrd="0" destOrd="0" presId="urn:microsoft.com/office/officeart/2005/8/layout/chart3"/>
    <dgm:cxn modelId="{2CA608A0-3F4B-4953-9A25-2A96AD090477}" type="presOf" srcId="{A14456D8-87DC-4369-AC87-0360B4D5FC48}" destId="{715E2B3A-2230-495D-BEEE-BF4B495EE126}" srcOrd="0" destOrd="0" presId="urn:microsoft.com/office/officeart/2005/8/layout/chart3"/>
    <dgm:cxn modelId="{B1F0D3A3-5032-4E39-B9CA-C2C7B45AE46C}" srcId="{A14456D8-87DC-4369-AC87-0360B4D5FC48}" destId="{858D6F3E-E51E-494C-BEA9-7B8EF8EED1E3}" srcOrd="1" destOrd="0" parTransId="{267625EB-16E5-4FB4-AB8F-D784E6D8FCBD}" sibTransId="{0CAE4DFD-0925-40B0-BC10-485721F4EC2C}"/>
    <dgm:cxn modelId="{B24CF6BE-2F8C-44F4-BB1F-96AF60A6FD52}" type="presOf" srcId="{858D6F3E-E51E-494C-BEA9-7B8EF8EED1E3}" destId="{5473F967-D16A-471E-82A2-98AD2261FB96}" srcOrd="0" destOrd="0" presId="urn:microsoft.com/office/officeart/2005/8/layout/chart3"/>
    <dgm:cxn modelId="{24E4209A-635B-4F41-A565-25B7E4F0AD83}" type="presParOf" srcId="{715E2B3A-2230-495D-BEEE-BF4B495EE126}" destId="{A0CF3458-B70E-4A3D-9021-CB0C0F086266}" srcOrd="0" destOrd="0" presId="urn:microsoft.com/office/officeart/2005/8/layout/chart3"/>
    <dgm:cxn modelId="{4A3AC345-3584-4D76-AAFF-AE5B1861B6A3}" type="presParOf" srcId="{715E2B3A-2230-495D-BEEE-BF4B495EE126}" destId="{C5664AD3-EE18-4D7F-BFB5-235253B8DDC4}" srcOrd="1" destOrd="0" presId="urn:microsoft.com/office/officeart/2005/8/layout/chart3"/>
    <dgm:cxn modelId="{04538AA7-6263-4E85-9F9C-B9E114A67D7C}" type="presParOf" srcId="{715E2B3A-2230-495D-BEEE-BF4B495EE126}" destId="{5473F967-D16A-471E-82A2-98AD2261FB96}" srcOrd="2" destOrd="0" presId="urn:microsoft.com/office/officeart/2005/8/layout/chart3"/>
    <dgm:cxn modelId="{C1E9AAC7-133D-43CE-9981-88455E3943F3}" type="presParOf" srcId="{715E2B3A-2230-495D-BEEE-BF4B495EE126}" destId="{55E1B548-DED0-4466-B774-E973AEC7D1F8}" srcOrd="3" destOrd="0" presId="urn:microsoft.com/office/officeart/2005/8/layout/chart3"/>
    <dgm:cxn modelId="{931F8DEA-DA42-44D4-920C-AF35FB24B8A9}" type="presParOf" srcId="{715E2B3A-2230-495D-BEEE-BF4B495EE126}" destId="{814AB1DF-5532-4824-83E5-D5D1795268A1}" srcOrd="4" destOrd="0" presId="urn:microsoft.com/office/officeart/2005/8/layout/chart3"/>
    <dgm:cxn modelId="{98357BC9-98D9-4AD1-BC8F-70FDDBDBB5E3}" type="presParOf" srcId="{715E2B3A-2230-495D-BEEE-BF4B495EE126}" destId="{325778A8-2B78-40FA-BE83-9710C6697723}" srcOrd="5" destOrd="0" presId="urn:microsoft.com/office/officeart/2005/8/layout/chart3"/>
    <dgm:cxn modelId="{6187E529-B410-4B9B-946C-6C8140A207B7}" type="presParOf" srcId="{715E2B3A-2230-495D-BEEE-BF4B495EE126}" destId="{B5700191-FBFF-4DCF-956F-CC79C8996044}" srcOrd="6" destOrd="0" presId="urn:microsoft.com/office/officeart/2005/8/layout/chart3"/>
    <dgm:cxn modelId="{86E9D6F6-411C-4933-97D1-7A0E90E6B4A6}" type="presParOf" srcId="{715E2B3A-2230-495D-BEEE-BF4B495EE126}" destId="{0FB6A57D-E1FE-458C-928D-867BF401BCB9}" srcOrd="7" destOrd="0" presId="urn:microsoft.com/office/officeart/2005/8/layout/chart3"/>
    <dgm:cxn modelId="{FF42B098-F4C7-46EB-A5D6-43A9C0923B72}" type="presParOf" srcId="{715E2B3A-2230-495D-BEEE-BF4B495EE126}" destId="{B0416246-2152-4C00-8799-23C9CBDE302D}" srcOrd="8" destOrd="0" presId="urn:microsoft.com/office/officeart/2005/8/layout/chart3"/>
    <dgm:cxn modelId="{469C384E-FB8A-402C-A31D-80641C2EA943}" type="presParOf" srcId="{715E2B3A-2230-495D-BEEE-BF4B495EE126}" destId="{3577410D-3970-49E0-A498-450C632A3F00}"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456D8-87DC-4369-AC87-0360B4D5FC48}" type="doc">
      <dgm:prSet loTypeId="urn:microsoft.com/office/officeart/2005/8/layout/chart3" loCatId="cycle" qsTypeId="urn:microsoft.com/office/officeart/2005/8/quickstyle/simple1" qsCatId="simple" csTypeId="urn:microsoft.com/office/officeart/2005/8/colors/accent3_1" csCatId="accent3" phldr="1"/>
      <dgm:spPr/>
    </dgm:pt>
    <dgm:pt modelId="{079CEDC4-4FD3-432F-8D83-A38D13FE3AAA}">
      <dgm:prSet phldrT="[Teksti]" custT="1"/>
      <dgm:spPr>
        <a:solidFill>
          <a:schemeClr val="accent3"/>
        </a:solidFill>
      </dgm:spPr>
      <dgm:t>
        <a:bodyPr/>
        <a:lstStyle/>
        <a:p>
          <a:r>
            <a:rPr lang="fi-FI" sz="800" noProof="0">
              <a:latin typeface="Dibber Stabil Grotesk" pitchFamily="50" charset="0"/>
            </a:rPr>
            <a:t>Kielten rikas maailma</a:t>
          </a:r>
        </a:p>
      </dgm:t>
    </dgm:pt>
    <dgm:pt modelId="{FC49D002-68F6-4F48-8BA4-CF577E183CDE}" type="parTrans" cxnId="{40C8F892-85DE-48EE-93AF-5C4CD6708D62}">
      <dgm:prSet/>
      <dgm:spPr/>
      <dgm:t>
        <a:bodyPr/>
        <a:lstStyle/>
        <a:p>
          <a:endParaRPr lang="fi-FI" sz="1800" noProof="0">
            <a:latin typeface="Dibber Stabil Grotesk" pitchFamily="50" charset="0"/>
          </a:endParaRPr>
        </a:p>
      </dgm:t>
    </dgm:pt>
    <dgm:pt modelId="{D49D74EB-843A-4F5B-99FD-F09EB88A6118}" type="sibTrans" cxnId="{40C8F892-85DE-48EE-93AF-5C4CD6708D62}">
      <dgm:prSet/>
      <dgm:spPr/>
      <dgm:t>
        <a:bodyPr/>
        <a:lstStyle/>
        <a:p>
          <a:endParaRPr lang="fi-FI" sz="1800" noProof="0">
            <a:latin typeface="Dibber Stabil Grotesk" pitchFamily="50" charset="0"/>
          </a:endParaRPr>
        </a:p>
      </dgm:t>
    </dgm:pt>
    <dgm:pt modelId="{858D6F3E-E51E-494C-BEA9-7B8EF8EED1E3}">
      <dgm:prSet phldrT="[Teksti]" custT="1"/>
      <dgm:spPr>
        <a:solidFill>
          <a:schemeClr val="accent3"/>
        </a:solidFill>
      </dgm:spPr>
      <dgm:t>
        <a:bodyPr/>
        <a:lstStyle/>
        <a:p>
          <a:r>
            <a:rPr lang="fi-FI" sz="800" noProof="0">
              <a:latin typeface="Dibber Stabil Grotesk" pitchFamily="50" charset="0"/>
            </a:rPr>
            <a:t>Ilmaisun monet muodot</a:t>
          </a:r>
        </a:p>
      </dgm:t>
    </dgm:pt>
    <dgm:pt modelId="{267625EB-16E5-4FB4-AB8F-D784E6D8FCBD}" type="parTrans" cxnId="{B1F0D3A3-5032-4E39-B9CA-C2C7B45AE46C}">
      <dgm:prSet/>
      <dgm:spPr/>
      <dgm:t>
        <a:bodyPr/>
        <a:lstStyle/>
        <a:p>
          <a:endParaRPr lang="fi-FI" sz="1800" noProof="0">
            <a:latin typeface="Dibber Stabil Grotesk" pitchFamily="50" charset="0"/>
          </a:endParaRPr>
        </a:p>
      </dgm:t>
    </dgm:pt>
    <dgm:pt modelId="{0CAE4DFD-0925-40B0-BC10-485721F4EC2C}" type="sibTrans" cxnId="{B1F0D3A3-5032-4E39-B9CA-C2C7B45AE46C}">
      <dgm:prSet/>
      <dgm:spPr/>
      <dgm:t>
        <a:bodyPr/>
        <a:lstStyle/>
        <a:p>
          <a:endParaRPr lang="fi-FI" sz="1800" noProof="0">
            <a:latin typeface="Dibber Stabil Grotesk" pitchFamily="50" charset="0"/>
          </a:endParaRPr>
        </a:p>
      </dgm:t>
    </dgm:pt>
    <dgm:pt modelId="{88089929-230F-4FE7-88C2-D5D496B0F4B5}">
      <dgm:prSet phldrT="[Teksti]" custT="1"/>
      <dgm:spPr>
        <a:solidFill>
          <a:schemeClr val="accent3"/>
        </a:solidFill>
      </dgm:spPr>
      <dgm:t>
        <a:bodyPr/>
        <a:lstStyle/>
        <a:p>
          <a:r>
            <a:rPr lang="fi-FI" sz="800" noProof="0">
              <a:latin typeface="Dibber Stabil Grotesk" pitchFamily="50" charset="0"/>
            </a:rPr>
            <a:t>Minä ja meidän yhteisömme</a:t>
          </a:r>
        </a:p>
      </dgm:t>
    </dgm:pt>
    <dgm:pt modelId="{7E7C33B8-E149-4CFF-9730-D3A7B02CA7ED}" type="parTrans" cxnId="{A251BB25-EEDF-42BE-A144-E98F7271CFFD}">
      <dgm:prSet/>
      <dgm:spPr/>
      <dgm:t>
        <a:bodyPr/>
        <a:lstStyle/>
        <a:p>
          <a:endParaRPr lang="fi-FI" sz="1800" noProof="0">
            <a:latin typeface="Dibber Stabil Grotesk" pitchFamily="50" charset="0"/>
          </a:endParaRPr>
        </a:p>
      </dgm:t>
    </dgm:pt>
    <dgm:pt modelId="{3C0041D9-ADDB-4C76-89FB-4FE3F8890D27}" type="sibTrans" cxnId="{A251BB25-EEDF-42BE-A144-E98F7271CFFD}">
      <dgm:prSet/>
      <dgm:spPr/>
      <dgm:t>
        <a:bodyPr/>
        <a:lstStyle/>
        <a:p>
          <a:endParaRPr lang="fi-FI" sz="1800" noProof="0">
            <a:latin typeface="Dibber Stabil Grotesk" pitchFamily="50" charset="0"/>
          </a:endParaRPr>
        </a:p>
      </dgm:t>
    </dgm:pt>
    <dgm:pt modelId="{A7AE768D-1EDD-4800-9736-6C832249E67F}">
      <dgm:prSet phldrT="[Teksti]" custT="1"/>
      <dgm:spPr>
        <a:solidFill>
          <a:schemeClr val="accent3"/>
        </a:solidFill>
      </dgm:spPr>
      <dgm:t>
        <a:bodyPr/>
        <a:lstStyle/>
        <a:p>
          <a:r>
            <a:rPr lang="fi-FI" sz="800" noProof="0">
              <a:latin typeface="Dibber Stabil Grotesk" pitchFamily="50" charset="0"/>
            </a:rPr>
            <a:t>Kasvan liikun ja kehityn</a:t>
          </a:r>
        </a:p>
      </dgm:t>
    </dgm:pt>
    <dgm:pt modelId="{703A2758-72DD-4003-96B8-FC8FAACB48B7}" type="parTrans" cxnId="{9040A645-3765-4D8C-9760-CAACFA3EFF52}">
      <dgm:prSet/>
      <dgm:spPr/>
      <dgm:t>
        <a:bodyPr/>
        <a:lstStyle/>
        <a:p>
          <a:endParaRPr lang="fi-FI" sz="1800" noProof="0">
            <a:latin typeface="Dibber Stabil Grotesk" pitchFamily="50" charset="0"/>
          </a:endParaRPr>
        </a:p>
      </dgm:t>
    </dgm:pt>
    <dgm:pt modelId="{460CD166-3C67-43BC-A400-60C1EB21E7FC}" type="sibTrans" cxnId="{9040A645-3765-4D8C-9760-CAACFA3EFF52}">
      <dgm:prSet/>
      <dgm:spPr/>
      <dgm:t>
        <a:bodyPr/>
        <a:lstStyle/>
        <a:p>
          <a:endParaRPr lang="fi-FI" sz="1800" noProof="0">
            <a:latin typeface="Dibber Stabil Grotesk" pitchFamily="50" charset="0"/>
          </a:endParaRPr>
        </a:p>
      </dgm:t>
    </dgm:pt>
    <dgm:pt modelId="{52F29170-B4B9-4D44-AB62-1A8AB32F39E9}">
      <dgm:prSet phldrT="[Teksti]" custT="1"/>
      <dgm:spPr>
        <a:solidFill>
          <a:schemeClr val="accent3"/>
        </a:solidFill>
      </dgm:spPr>
      <dgm:t>
        <a:bodyPr/>
        <a:lstStyle/>
        <a:p>
          <a:r>
            <a:rPr lang="fi-FI" sz="800" noProof="0">
              <a:latin typeface="Dibber Stabil Grotesk" pitchFamily="50" charset="0"/>
            </a:rPr>
            <a:t>Tutkin ja toimin ympäristössäni</a:t>
          </a:r>
        </a:p>
      </dgm:t>
    </dgm:pt>
    <dgm:pt modelId="{7B8A465F-C77C-424E-BEC0-E8FB56A39F08}" type="parTrans" cxnId="{CA190C38-A500-4867-B753-6AADB820CDEA}">
      <dgm:prSet/>
      <dgm:spPr/>
      <dgm:t>
        <a:bodyPr/>
        <a:lstStyle/>
        <a:p>
          <a:endParaRPr lang="fi-FI" sz="1800" noProof="0">
            <a:latin typeface="Dibber Stabil Grotesk" pitchFamily="50" charset="0"/>
          </a:endParaRPr>
        </a:p>
      </dgm:t>
    </dgm:pt>
    <dgm:pt modelId="{8DFDE524-AA30-4824-AE00-9B1B2F7C56ED}" type="sibTrans" cxnId="{CA190C38-A500-4867-B753-6AADB820CDEA}">
      <dgm:prSet/>
      <dgm:spPr/>
      <dgm:t>
        <a:bodyPr/>
        <a:lstStyle/>
        <a:p>
          <a:endParaRPr lang="fi-FI" sz="1800" noProof="0">
            <a:latin typeface="Dibber Stabil Grotesk" pitchFamily="50" charset="0"/>
          </a:endParaRPr>
        </a:p>
      </dgm:t>
    </dgm:pt>
    <dgm:pt modelId="{715E2B3A-2230-495D-BEEE-BF4B495EE126}" type="pres">
      <dgm:prSet presAssocID="{A14456D8-87DC-4369-AC87-0360B4D5FC48}" presName="compositeShape" presStyleCnt="0">
        <dgm:presLayoutVars>
          <dgm:chMax val="7"/>
          <dgm:dir/>
          <dgm:resizeHandles val="exact"/>
        </dgm:presLayoutVars>
      </dgm:prSet>
      <dgm:spPr/>
    </dgm:pt>
    <dgm:pt modelId="{A0CF3458-B70E-4A3D-9021-CB0C0F086266}" type="pres">
      <dgm:prSet presAssocID="{A14456D8-87DC-4369-AC87-0360B4D5FC48}" presName="wedge1" presStyleLbl="node1" presStyleIdx="0" presStyleCnt="5" custLinFactNeighborX="-3527" custLinFactNeighborY="5029"/>
      <dgm:spPr/>
    </dgm:pt>
    <dgm:pt modelId="{C5664AD3-EE18-4D7F-BFB5-235253B8DDC4}" type="pres">
      <dgm:prSet presAssocID="{A14456D8-87DC-4369-AC87-0360B4D5FC48}" presName="wedge1Tx" presStyleLbl="node1" presStyleIdx="0" presStyleCnt="5">
        <dgm:presLayoutVars>
          <dgm:chMax val="0"/>
          <dgm:chPref val="0"/>
          <dgm:bulletEnabled val="1"/>
        </dgm:presLayoutVars>
      </dgm:prSet>
      <dgm:spPr/>
    </dgm:pt>
    <dgm:pt modelId="{5473F967-D16A-471E-82A2-98AD2261FB96}" type="pres">
      <dgm:prSet presAssocID="{A14456D8-87DC-4369-AC87-0360B4D5FC48}" presName="wedge2" presStyleLbl="node1" presStyleIdx="1" presStyleCnt="5"/>
      <dgm:spPr/>
    </dgm:pt>
    <dgm:pt modelId="{55E1B548-DED0-4466-B774-E973AEC7D1F8}" type="pres">
      <dgm:prSet presAssocID="{A14456D8-87DC-4369-AC87-0360B4D5FC48}" presName="wedge2Tx" presStyleLbl="node1" presStyleIdx="1" presStyleCnt="5">
        <dgm:presLayoutVars>
          <dgm:chMax val="0"/>
          <dgm:chPref val="0"/>
          <dgm:bulletEnabled val="1"/>
        </dgm:presLayoutVars>
      </dgm:prSet>
      <dgm:spPr/>
    </dgm:pt>
    <dgm:pt modelId="{814AB1DF-5532-4824-83E5-D5D1795268A1}" type="pres">
      <dgm:prSet presAssocID="{A14456D8-87DC-4369-AC87-0360B4D5FC48}" presName="wedge3" presStyleLbl="node1" presStyleIdx="2" presStyleCnt="5"/>
      <dgm:spPr/>
    </dgm:pt>
    <dgm:pt modelId="{325778A8-2B78-40FA-BE83-9710C6697723}" type="pres">
      <dgm:prSet presAssocID="{A14456D8-87DC-4369-AC87-0360B4D5FC48}" presName="wedge3Tx" presStyleLbl="node1" presStyleIdx="2" presStyleCnt="5">
        <dgm:presLayoutVars>
          <dgm:chMax val="0"/>
          <dgm:chPref val="0"/>
          <dgm:bulletEnabled val="1"/>
        </dgm:presLayoutVars>
      </dgm:prSet>
      <dgm:spPr/>
    </dgm:pt>
    <dgm:pt modelId="{B5700191-FBFF-4DCF-956F-CC79C8996044}" type="pres">
      <dgm:prSet presAssocID="{A14456D8-87DC-4369-AC87-0360B4D5FC48}" presName="wedge4" presStyleLbl="node1" presStyleIdx="3" presStyleCnt="5"/>
      <dgm:spPr/>
    </dgm:pt>
    <dgm:pt modelId="{0FB6A57D-E1FE-458C-928D-867BF401BCB9}" type="pres">
      <dgm:prSet presAssocID="{A14456D8-87DC-4369-AC87-0360B4D5FC48}" presName="wedge4Tx" presStyleLbl="node1" presStyleIdx="3" presStyleCnt="5">
        <dgm:presLayoutVars>
          <dgm:chMax val="0"/>
          <dgm:chPref val="0"/>
          <dgm:bulletEnabled val="1"/>
        </dgm:presLayoutVars>
      </dgm:prSet>
      <dgm:spPr/>
    </dgm:pt>
    <dgm:pt modelId="{B0416246-2152-4C00-8799-23C9CBDE302D}" type="pres">
      <dgm:prSet presAssocID="{A14456D8-87DC-4369-AC87-0360B4D5FC48}" presName="wedge5" presStyleLbl="node1" presStyleIdx="4" presStyleCnt="5"/>
      <dgm:spPr/>
    </dgm:pt>
    <dgm:pt modelId="{3577410D-3970-49E0-A498-450C632A3F00}" type="pres">
      <dgm:prSet presAssocID="{A14456D8-87DC-4369-AC87-0360B4D5FC48}" presName="wedge5Tx" presStyleLbl="node1" presStyleIdx="4" presStyleCnt="5">
        <dgm:presLayoutVars>
          <dgm:chMax val="0"/>
          <dgm:chPref val="0"/>
          <dgm:bulletEnabled val="1"/>
        </dgm:presLayoutVars>
      </dgm:prSet>
      <dgm:spPr/>
    </dgm:pt>
  </dgm:ptLst>
  <dgm:cxnLst>
    <dgm:cxn modelId="{A251BB25-EEDF-42BE-A144-E98F7271CFFD}" srcId="{A14456D8-87DC-4369-AC87-0360B4D5FC48}" destId="{88089929-230F-4FE7-88C2-D5D496B0F4B5}" srcOrd="4" destOrd="0" parTransId="{7E7C33B8-E149-4CFF-9730-D3A7B02CA7ED}" sibTransId="{3C0041D9-ADDB-4C76-89FB-4FE3F8890D27}"/>
    <dgm:cxn modelId="{4E6E4429-23DD-46B9-AA96-933ABA1D2F55}" type="presOf" srcId="{52F29170-B4B9-4D44-AB62-1A8AB32F39E9}" destId="{0FB6A57D-E1FE-458C-928D-867BF401BCB9}" srcOrd="1" destOrd="0" presId="urn:microsoft.com/office/officeart/2005/8/layout/chart3"/>
    <dgm:cxn modelId="{CA190C38-A500-4867-B753-6AADB820CDEA}" srcId="{A14456D8-87DC-4369-AC87-0360B4D5FC48}" destId="{52F29170-B4B9-4D44-AB62-1A8AB32F39E9}" srcOrd="3" destOrd="0" parTransId="{7B8A465F-C77C-424E-BEC0-E8FB56A39F08}" sibTransId="{8DFDE524-AA30-4824-AE00-9B1B2F7C56ED}"/>
    <dgm:cxn modelId="{9040A645-3765-4D8C-9760-CAACFA3EFF52}" srcId="{A14456D8-87DC-4369-AC87-0360B4D5FC48}" destId="{A7AE768D-1EDD-4800-9736-6C832249E67F}" srcOrd="2" destOrd="0" parTransId="{703A2758-72DD-4003-96B8-FC8FAACB48B7}" sibTransId="{460CD166-3C67-43BC-A400-60C1EB21E7FC}"/>
    <dgm:cxn modelId="{F3E67246-5498-4766-BDC1-43ADDB53932D}" type="presOf" srcId="{A7AE768D-1EDD-4800-9736-6C832249E67F}" destId="{325778A8-2B78-40FA-BE83-9710C6697723}" srcOrd="1" destOrd="0" presId="urn:microsoft.com/office/officeart/2005/8/layout/chart3"/>
    <dgm:cxn modelId="{93A0C06D-CEEF-45E5-9856-3D7386FB0524}" type="presOf" srcId="{88089929-230F-4FE7-88C2-D5D496B0F4B5}" destId="{B0416246-2152-4C00-8799-23C9CBDE302D}" srcOrd="0" destOrd="0" presId="urn:microsoft.com/office/officeart/2005/8/layout/chart3"/>
    <dgm:cxn modelId="{F64D0F54-600F-4C8D-8CF1-90441F2B7A05}" type="presOf" srcId="{079CEDC4-4FD3-432F-8D83-A38D13FE3AAA}" destId="{C5664AD3-EE18-4D7F-BFB5-235253B8DDC4}" srcOrd="1" destOrd="0" presId="urn:microsoft.com/office/officeart/2005/8/layout/chart3"/>
    <dgm:cxn modelId="{5908945A-E202-4772-9D4F-3186F42700B8}" type="presOf" srcId="{858D6F3E-E51E-494C-BEA9-7B8EF8EED1E3}" destId="{55E1B548-DED0-4466-B774-E973AEC7D1F8}" srcOrd="1" destOrd="0" presId="urn:microsoft.com/office/officeart/2005/8/layout/chart3"/>
    <dgm:cxn modelId="{BE719387-120F-4355-8831-27FDA289D99C}" type="presOf" srcId="{079CEDC4-4FD3-432F-8D83-A38D13FE3AAA}" destId="{A0CF3458-B70E-4A3D-9021-CB0C0F086266}" srcOrd="0" destOrd="0" presId="urn:microsoft.com/office/officeart/2005/8/layout/chart3"/>
    <dgm:cxn modelId="{E9E69389-9E36-4A3D-8781-09399BAAA10E}" type="presOf" srcId="{88089929-230F-4FE7-88C2-D5D496B0F4B5}" destId="{3577410D-3970-49E0-A498-450C632A3F00}" srcOrd="1" destOrd="0" presId="urn:microsoft.com/office/officeart/2005/8/layout/chart3"/>
    <dgm:cxn modelId="{40C8F892-85DE-48EE-93AF-5C4CD6708D62}" srcId="{A14456D8-87DC-4369-AC87-0360B4D5FC48}" destId="{079CEDC4-4FD3-432F-8D83-A38D13FE3AAA}" srcOrd="0" destOrd="0" parTransId="{FC49D002-68F6-4F48-8BA4-CF577E183CDE}" sibTransId="{D49D74EB-843A-4F5B-99FD-F09EB88A6118}"/>
    <dgm:cxn modelId="{248A8E96-8537-48EA-A60E-30AD209E4969}" type="presOf" srcId="{52F29170-B4B9-4D44-AB62-1A8AB32F39E9}" destId="{B5700191-FBFF-4DCF-956F-CC79C8996044}" srcOrd="0" destOrd="0" presId="urn:microsoft.com/office/officeart/2005/8/layout/chart3"/>
    <dgm:cxn modelId="{350AC69D-53F3-422B-9BF6-FEC564209A50}" type="presOf" srcId="{A7AE768D-1EDD-4800-9736-6C832249E67F}" destId="{814AB1DF-5532-4824-83E5-D5D1795268A1}" srcOrd="0" destOrd="0" presId="urn:microsoft.com/office/officeart/2005/8/layout/chart3"/>
    <dgm:cxn modelId="{2CA608A0-3F4B-4953-9A25-2A96AD090477}" type="presOf" srcId="{A14456D8-87DC-4369-AC87-0360B4D5FC48}" destId="{715E2B3A-2230-495D-BEEE-BF4B495EE126}" srcOrd="0" destOrd="0" presId="urn:microsoft.com/office/officeart/2005/8/layout/chart3"/>
    <dgm:cxn modelId="{B1F0D3A3-5032-4E39-B9CA-C2C7B45AE46C}" srcId="{A14456D8-87DC-4369-AC87-0360B4D5FC48}" destId="{858D6F3E-E51E-494C-BEA9-7B8EF8EED1E3}" srcOrd="1" destOrd="0" parTransId="{267625EB-16E5-4FB4-AB8F-D784E6D8FCBD}" sibTransId="{0CAE4DFD-0925-40B0-BC10-485721F4EC2C}"/>
    <dgm:cxn modelId="{B24CF6BE-2F8C-44F4-BB1F-96AF60A6FD52}" type="presOf" srcId="{858D6F3E-E51E-494C-BEA9-7B8EF8EED1E3}" destId="{5473F967-D16A-471E-82A2-98AD2261FB96}" srcOrd="0" destOrd="0" presId="urn:microsoft.com/office/officeart/2005/8/layout/chart3"/>
    <dgm:cxn modelId="{24E4209A-635B-4F41-A565-25B7E4F0AD83}" type="presParOf" srcId="{715E2B3A-2230-495D-BEEE-BF4B495EE126}" destId="{A0CF3458-B70E-4A3D-9021-CB0C0F086266}" srcOrd="0" destOrd="0" presId="urn:microsoft.com/office/officeart/2005/8/layout/chart3"/>
    <dgm:cxn modelId="{4A3AC345-3584-4D76-AAFF-AE5B1861B6A3}" type="presParOf" srcId="{715E2B3A-2230-495D-BEEE-BF4B495EE126}" destId="{C5664AD3-EE18-4D7F-BFB5-235253B8DDC4}" srcOrd="1" destOrd="0" presId="urn:microsoft.com/office/officeart/2005/8/layout/chart3"/>
    <dgm:cxn modelId="{04538AA7-6263-4E85-9F9C-B9E114A67D7C}" type="presParOf" srcId="{715E2B3A-2230-495D-BEEE-BF4B495EE126}" destId="{5473F967-D16A-471E-82A2-98AD2261FB96}" srcOrd="2" destOrd="0" presId="urn:microsoft.com/office/officeart/2005/8/layout/chart3"/>
    <dgm:cxn modelId="{C1E9AAC7-133D-43CE-9981-88455E3943F3}" type="presParOf" srcId="{715E2B3A-2230-495D-BEEE-BF4B495EE126}" destId="{55E1B548-DED0-4466-B774-E973AEC7D1F8}" srcOrd="3" destOrd="0" presId="urn:microsoft.com/office/officeart/2005/8/layout/chart3"/>
    <dgm:cxn modelId="{931F8DEA-DA42-44D4-920C-AF35FB24B8A9}" type="presParOf" srcId="{715E2B3A-2230-495D-BEEE-BF4B495EE126}" destId="{814AB1DF-5532-4824-83E5-D5D1795268A1}" srcOrd="4" destOrd="0" presId="urn:microsoft.com/office/officeart/2005/8/layout/chart3"/>
    <dgm:cxn modelId="{98357BC9-98D9-4AD1-BC8F-70FDDBDBB5E3}" type="presParOf" srcId="{715E2B3A-2230-495D-BEEE-BF4B495EE126}" destId="{325778A8-2B78-40FA-BE83-9710C6697723}" srcOrd="5" destOrd="0" presId="urn:microsoft.com/office/officeart/2005/8/layout/chart3"/>
    <dgm:cxn modelId="{6187E529-B410-4B9B-946C-6C8140A207B7}" type="presParOf" srcId="{715E2B3A-2230-495D-BEEE-BF4B495EE126}" destId="{B5700191-FBFF-4DCF-956F-CC79C8996044}" srcOrd="6" destOrd="0" presId="urn:microsoft.com/office/officeart/2005/8/layout/chart3"/>
    <dgm:cxn modelId="{86E9D6F6-411C-4933-97D1-7A0E90E6B4A6}" type="presParOf" srcId="{715E2B3A-2230-495D-BEEE-BF4B495EE126}" destId="{0FB6A57D-E1FE-458C-928D-867BF401BCB9}" srcOrd="7" destOrd="0" presId="urn:microsoft.com/office/officeart/2005/8/layout/chart3"/>
    <dgm:cxn modelId="{FF42B098-F4C7-46EB-A5D6-43A9C0923B72}" type="presParOf" srcId="{715E2B3A-2230-495D-BEEE-BF4B495EE126}" destId="{B0416246-2152-4C00-8799-23C9CBDE302D}" srcOrd="8" destOrd="0" presId="urn:microsoft.com/office/officeart/2005/8/layout/chart3"/>
    <dgm:cxn modelId="{469C384E-FB8A-402C-A31D-80641C2EA943}" type="presParOf" srcId="{715E2B3A-2230-495D-BEEE-BF4B495EE126}" destId="{3577410D-3970-49E0-A498-450C632A3F00}"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3458-B70E-4A3D-9021-CB0C0F086266}">
      <dsp:nvSpPr>
        <dsp:cNvPr id="0" name=""/>
        <dsp:cNvSpPr/>
      </dsp:nvSpPr>
      <dsp:spPr>
        <a:xfrm>
          <a:off x="959899" y="311581"/>
          <a:ext cx="2566126" cy="2566126"/>
        </a:xfrm>
        <a:prstGeom prst="pie">
          <a:avLst>
            <a:gd name="adj1" fmla="val 16200000"/>
            <a:gd name="adj2" fmla="val 2052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Kielten rikas maailma</a:t>
          </a:r>
        </a:p>
      </dsp:txBody>
      <dsp:txXfrm>
        <a:off x="2275345" y="694972"/>
        <a:ext cx="870649" cy="595707"/>
      </dsp:txXfrm>
    </dsp:sp>
    <dsp:sp modelId="{5473F967-D16A-471E-82A2-98AD2261FB96}">
      <dsp:nvSpPr>
        <dsp:cNvPr id="0" name=""/>
        <dsp:cNvSpPr/>
      </dsp:nvSpPr>
      <dsp:spPr>
        <a:xfrm>
          <a:off x="960592" y="306254"/>
          <a:ext cx="2566126" cy="2566126"/>
        </a:xfrm>
        <a:prstGeom prst="pie">
          <a:avLst>
            <a:gd name="adj1" fmla="val 20520000"/>
            <a:gd name="adj2" fmla="val 324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Ilmaisun monet muodot</a:t>
          </a:r>
        </a:p>
      </dsp:txBody>
      <dsp:txXfrm>
        <a:off x="2637739" y="1467121"/>
        <a:ext cx="763728" cy="644586"/>
      </dsp:txXfrm>
    </dsp:sp>
    <dsp:sp modelId="{814AB1DF-5532-4824-83E5-D5D1795268A1}">
      <dsp:nvSpPr>
        <dsp:cNvPr id="0" name=""/>
        <dsp:cNvSpPr/>
      </dsp:nvSpPr>
      <dsp:spPr>
        <a:xfrm>
          <a:off x="960592" y="306254"/>
          <a:ext cx="2566126" cy="2566126"/>
        </a:xfrm>
        <a:prstGeom prst="pie">
          <a:avLst>
            <a:gd name="adj1" fmla="val 3240000"/>
            <a:gd name="adj2" fmla="val 756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Kasvan liikun ja kehityn</a:t>
          </a:r>
        </a:p>
      </dsp:txBody>
      <dsp:txXfrm>
        <a:off x="1785418" y="2230849"/>
        <a:ext cx="916473" cy="549884"/>
      </dsp:txXfrm>
    </dsp:sp>
    <dsp:sp modelId="{B5700191-FBFF-4DCF-956F-CC79C8996044}">
      <dsp:nvSpPr>
        <dsp:cNvPr id="0" name=""/>
        <dsp:cNvSpPr/>
      </dsp:nvSpPr>
      <dsp:spPr>
        <a:xfrm>
          <a:off x="960592" y="306254"/>
          <a:ext cx="2566126" cy="2566126"/>
        </a:xfrm>
        <a:prstGeom prst="pie">
          <a:avLst>
            <a:gd name="adj1" fmla="val 7560000"/>
            <a:gd name="adj2" fmla="val 1188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Tutkin ja toimin ympäristössäni</a:t>
          </a:r>
        </a:p>
      </dsp:txBody>
      <dsp:txXfrm>
        <a:off x="1082789" y="1467121"/>
        <a:ext cx="763728" cy="644586"/>
      </dsp:txXfrm>
    </dsp:sp>
    <dsp:sp modelId="{B0416246-2152-4C00-8799-23C9CBDE302D}">
      <dsp:nvSpPr>
        <dsp:cNvPr id="0" name=""/>
        <dsp:cNvSpPr/>
      </dsp:nvSpPr>
      <dsp:spPr>
        <a:xfrm>
          <a:off x="960592" y="306254"/>
          <a:ext cx="2566126" cy="2566126"/>
        </a:xfrm>
        <a:prstGeom prst="pie">
          <a:avLst>
            <a:gd name="adj1" fmla="val 11880000"/>
            <a:gd name="adj2" fmla="val 1620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Minä ja meidän yhteisömme</a:t>
          </a:r>
        </a:p>
      </dsp:txBody>
      <dsp:txXfrm>
        <a:off x="1334819" y="697283"/>
        <a:ext cx="870649" cy="595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3458-B70E-4A3D-9021-CB0C0F086266}">
      <dsp:nvSpPr>
        <dsp:cNvPr id="0" name=""/>
        <dsp:cNvSpPr/>
      </dsp:nvSpPr>
      <dsp:spPr>
        <a:xfrm>
          <a:off x="959899" y="311581"/>
          <a:ext cx="2566126" cy="2566126"/>
        </a:xfrm>
        <a:prstGeom prst="pie">
          <a:avLst>
            <a:gd name="adj1" fmla="val 16200000"/>
            <a:gd name="adj2" fmla="val 2052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Kielten rikas maailma</a:t>
          </a:r>
        </a:p>
      </dsp:txBody>
      <dsp:txXfrm>
        <a:off x="2275345" y="694972"/>
        <a:ext cx="870649" cy="595707"/>
      </dsp:txXfrm>
    </dsp:sp>
    <dsp:sp modelId="{5473F967-D16A-471E-82A2-98AD2261FB96}">
      <dsp:nvSpPr>
        <dsp:cNvPr id="0" name=""/>
        <dsp:cNvSpPr/>
      </dsp:nvSpPr>
      <dsp:spPr>
        <a:xfrm>
          <a:off x="960592" y="306254"/>
          <a:ext cx="2566126" cy="2566126"/>
        </a:xfrm>
        <a:prstGeom prst="pie">
          <a:avLst>
            <a:gd name="adj1" fmla="val 20520000"/>
            <a:gd name="adj2" fmla="val 324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Ilmaisun monet muodot</a:t>
          </a:r>
        </a:p>
      </dsp:txBody>
      <dsp:txXfrm>
        <a:off x="2637739" y="1467121"/>
        <a:ext cx="763728" cy="644586"/>
      </dsp:txXfrm>
    </dsp:sp>
    <dsp:sp modelId="{814AB1DF-5532-4824-83E5-D5D1795268A1}">
      <dsp:nvSpPr>
        <dsp:cNvPr id="0" name=""/>
        <dsp:cNvSpPr/>
      </dsp:nvSpPr>
      <dsp:spPr>
        <a:xfrm>
          <a:off x="960592" y="306254"/>
          <a:ext cx="2566126" cy="2566126"/>
        </a:xfrm>
        <a:prstGeom prst="pie">
          <a:avLst>
            <a:gd name="adj1" fmla="val 3240000"/>
            <a:gd name="adj2" fmla="val 756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Kasvan liikun ja kehityn</a:t>
          </a:r>
        </a:p>
      </dsp:txBody>
      <dsp:txXfrm>
        <a:off x="1785418" y="2230849"/>
        <a:ext cx="916473" cy="549884"/>
      </dsp:txXfrm>
    </dsp:sp>
    <dsp:sp modelId="{B5700191-FBFF-4DCF-956F-CC79C8996044}">
      <dsp:nvSpPr>
        <dsp:cNvPr id="0" name=""/>
        <dsp:cNvSpPr/>
      </dsp:nvSpPr>
      <dsp:spPr>
        <a:xfrm>
          <a:off x="960592" y="306254"/>
          <a:ext cx="2566126" cy="2566126"/>
        </a:xfrm>
        <a:prstGeom prst="pie">
          <a:avLst>
            <a:gd name="adj1" fmla="val 7560000"/>
            <a:gd name="adj2" fmla="val 1188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Tutkin ja toimin ympäristössäni</a:t>
          </a:r>
        </a:p>
      </dsp:txBody>
      <dsp:txXfrm>
        <a:off x="1082789" y="1467121"/>
        <a:ext cx="763728" cy="644586"/>
      </dsp:txXfrm>
    </dsp:sp>
    <dsp:sp modelId="{B0416246-2152-4C00-8799-23C9CBDE302D}">
      <dsp:nvSpPr>
        <dsp:cNvPr id="0" name=""/>
        <dsp:cNvSpPr/>
      </dsp:nvSpPr>
      <dsp:spPr>
        <a:xfrm>
          <a:off x="960592" y="306254"/>
          <a:ext cx="2566126" cy="2566126"/>
        </a:xfrm>
        <a:prstGeom prst="pie">
          <a:avLst>
            <a:gd name="adj1" fmla="val 11880000"/>
            <a:gd name="adj2" fmla="val 16200000"/>
          </a:avLst>
        </a:prstGeom>
        <a:solidFill>
          <a:schemeClr val="accent3"/>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noProof="0">
              <a:latin typeface="Dibber Stabil Grotesk" pitchFamily="50" charset="0"/>
            </a:rPr>
            <a:t>Minä ja meidän yhteisömme</a:t>
          </a:r>
        </a:p>
      </dsp:txBody>
      <dsp:txXfrm>
        <a:off x="1334819" y="697283"/>
        <a:ext cx="870649" cy="59570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F16DF6-7631-EDD8-3D83-38C41D208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40852101-CA1A-13F9-C540-BE2BA360DA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75F84A-0746-BE43-8435-94E86EE0BF08}" type="datetimeFigureOut">
              <a:rPr lang="en-NO" smtClean="0"/>
              <a:t>09/25/2024</a:t>
            </a:fld>
            <a:endParaRPr lang="en-NO"/>
          </a:p>
        </p:txBody>
      </p:sp>
      <p:sp>
        <p:nvSpPr>
          <p:cNvPr id="4" name="Footer Placeholder 3">
            <a:extLst>
              <a:ext uri="{FF2B5EF4-FFF2-40B4-BE49-F238E27FC236}">
                <a16:creationId xmlns:a16="http://schemas.microsoft.com/office/drawing/2014/main" id="{ACF03C38-7B33-E298-D391-A36ECE92C1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7523E935-F60B-6786-0953-F0CD18F0D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ADB36E-4710-C34B-9E22-EEA6599E40F8}" type="slidenum">
              <a:rPr lang="en-NO" smtClean="0"/>
              <a:t>‹#›</a:t>
            </a:fld>
            <a:endParaRPr lang="en-NO"/>
          </a:p>
        </p:txBody>
      </p:sp>
    </p:spTree>
    <p:extLst>
      <p:ext uri="{BB962C8B-B14F-4D97-AF65-F5344CB8AC3E}">
        <p14:creationId xmlns:p14="http://schemas.microsoft.com/office/powerpoint/2010/main" val="602156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C40AB-10B6-F244-AB77-7F4C8B06EE40}" type="datetimeFigureOut">
              <a:rPr lang="nb-NO" smtClean="0"/>
              <a:t>25.09.2024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70799-FF64-5043-94F5-FCA6290C20ED}" type="slidenum">
              <a:rPr lang="nb-NO" smtClean="0"/>
              <a:t>‹#›</a:t>
            </a:fld>
            <a:endParaRPr lang="nb-NO"/>
          </a:p>
        </p:txBody>
      </p:sp>
    </p:spTree>
    <p:extLst>
      <p:ext uri="{BB962C8B-B14F-4D97-AF65-F5344CB8AC3E}">
        <p14:creationId xmlns:p14="http://schemas.microsoft.com/office/powerpoint/2010/main" val="413577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a:t>
            </a:fld>
            <a:endParaRPr lang="nb-NO"/>
          </a:p>
        </p:txBody>
      </p:sp>
    </p:spTree>
    <p:extLst>
      <p:ext uri="{BB962C8B-B14F-4D97-AF65-F5344CB8AC3E}">
        <p14:creationId xmlns:p14="http://schemas.microsoft.com/office/powerpoint/2010/main" val="204559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Vuorovaikutus ryhmässä</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16</a:t>
            </a:fld>
            <a:endParaRPr lang="nb-NO"/>
          </a:p>
        </p:txBody>
      </p:sp>
    </p:spTree>
    <p:extLst>
      <p:ext uri="{BB962C8B-B14F-4D97-AF65-F5344CB8AC3E}">
        <p14:creationId xmlns:p14="http://schemas.microsoft.com/office/powerpoint/2010/main" val="307497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Monipuoliset oppimisympäristöt</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17</a:t>
            </a:fld>
            <a:endParaRPr lang="nb-NO"/>
          </a:p>
        </p:txBody>
      </p:sp>
    </p:spTree>
    <p:extLst>
      <p:ext uri="{BB962C8B-B14F-4D97-AF65-F5344CB8AC3E}">
        <p14:creationId xmlns:p14="http://schemas.microsoft.com/office/powerpoint/2010/main" val="148296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Tähtimalli</a:t>
            </a:r>
            <a:r>
              <a:rPr lang="en-US"/>
              <a:t> &gt; </a:t>
            </a:r>
            <a:r>
              <a:rPr lang="en-US" err="1"/>
              <a:t>seuraavalla</a:t>
            </a:r>
            <a:r>
              <a:rPr lang="en-US"/>
              <a:t> </a:t>
            </a:r>
            <a:r>
              <a:rPr lang="en-US" err="1"/>
              <a:t>sivulla</a:t>
            </a:r>
            <a:r>
              <a:rPr lang="en-US"/>
              <a:t>/</a:t>
            </a:r>
            <a:r>
              <a:rPr lang="en-US" err="1"/>
              <a:t>slidella</a:t>
            </a:r>
            <a:r>
              <a:rPr lang="en-US"/>
              <a:t> työkalu </a:t>
            </a:r>
            <a:r>
              <a:rPr lang="en-US" err="1"/>
              <a:t>erikseen</a:t>
            </a:r>
            <a:r>
              <a:rPr lang="en-US"/>
              <a:t> (tämä on </a:t>
            </a:r>
            <a:r>
              <a:rPr lang="en-US" err="1"/>
              <a:t>presentaatiosivu</a:t>
            </a:r>
            <a:r>
              <a:rPr lang="en-US"/>
              <a:t>)</a:t>
            </a:r>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19</a:t>
            </a:fld>
            <a:endParaRPr lang="nb-NO"/>
          </a:p>
        </p:txBody>
      </p:sp>
    </p:spTree>
    <p:extLst>
      <p:ext uri="{BB962C8B-B14F-4D97-AF65-F5344CB8AC3E}">
        <p14:creationId xmlns:p14="http://schemas.microsoft.com/office/powerpoint/2010/main" val="124279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Tähtimalli</a:t>
            </a:r>
            <a:r>
              <a:rPr lang="en-US"/>
              <a:t> &gt; työkalu </a:t>
            </a:r>
            <a:r>
              <a:rPr lang="en-US" err="1"/>
              <a:t>suunnitteluun</a:t>
            </a:r>
            <a:endParaRPr lang="en-US"/>
          </a:p>
          <a:p>
            <a:endParaRPr lang="en-US"/>
          </a:p>
          <a:p>
            <a:pPr algn="l">
              <a:lnSpc>
                <a:spcPct val="90000"/>
              </a:lnSpc>
              <a:spcAft>
                <a:spcPts val="600"/>
              </a:spcAft>
            </a:pPr>
            <a:r>
              <a:rPr lang="fi-FI" sz="1200" b="0" i="0" noProof="0">
                <a:latin typeface="Dibber Stabil Grotesk Medium" pitchFamily="50" charset="0"/>
              </a:rPr>
              <a:t>Näin käytämme tähtimallia:</a:t>
            </a:r>
            <a:endParaRPr lang="fi-FI" sz="1200" b="0" i="0" noProof="0">
              <a:latin typeface="Dibber Stabil Grotesk" pitchFamily="2" charset="77"/>
            </a:endParaRP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Tähteä voi käyttää koko suunnittelun pohjana tai yksittäisen projektin suunnitteluun </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Keskelle teema, projektin nimi tms.</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Nuolien osoittamaan kohtaan suunnitelma, miten toteutetaan, toteutus, arviointi ja kehittäminen esim. eri väreillä</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Sopii myös osaksi työmme näkyväksi tekemistä perheille jo suunnittelun alkuvaiheessa, kun lasten mielenkiinnon kohteet huomioitu. </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Teemana esimerkiksi ”Autot”, joka laitetaan tähden keskelle ja ympärille sitten jo niitä lasten kanssa yhdessä suunniteltuja tapoja tutustua autoihin: retkellä bongaillaan eri värisiä autoja tai rekisterinumeroita, askarrellaan unelmien auto jne.</a:t>
            </a:r>
            <a:br>
              <a:rPr lang="fi-FI" sz="1200" b="0" i="0" noProof="0">
                <a:latin typeface="Dibber Stabil Grotesk" pitchFamily="2" charset="77"/>
              </a:rPr>
            </a:br>
            <a:br>
              <a:rPr lang="fi-FI" sz="1200" b="0" i="0" noProof="0">
                <a:latin typeface="Dibber Stabil Grotesk" pitchFamily="2" charset="77"/>
              </a:rPr>
            </a:br>
            <a:r>
              <a:rPr lang="fi-FI" sz="1200" b="0" i="0" noProof="0">
                <a:latin typeface="Dibber Stabil Grotesk" pitchFamily="2" charset="77"/>
                <a:sym typeface="Wingdings" panose="05000000000000000000" pitchFamily="2" charset="2"/>
              </a:rPr>
              <a:t> </a:t>
            </a:r>
            <a:r>
              <a:rPr lang="fi-FI" sz="1200" b="0" i="0" noProof="0">
                <a:latin typeface="Dibber Stabil Grotesk" pitchFamily="2" charset="77"/>
              </a:rPr>
              <a:t>Jo tässä vaiheessa laitetaan tähdestä kuva viikko-/kuukausikirjeeseen, ja aina, kun tähteen tulee lisää asiaa, liitetään kuva kirjeeseen. Näin perheilläkin on mahdollisuus nähdä lopputuloksen lisäksi myös koko prosessi.</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20</a:t>
            </a:fld>
            <a:endParaRPr lang="nb-NO"/>
          </a:p>
        </p:txBody>
      </p:sp>
    </p:spTree>
    <p:extLst>
      <p:ext uri="{BB962C8B-B14F-4D97-AF65-F5344CB8AC3E}">
        <p14:creationId xmlns:p14="http://schemas.microsoft.com/office/powerpoint/2010/main" val="151410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Pilke-</a:t>
            </a:r>
            <a:r>
              <a:rPr lang="en-US" err="1"/>
              <a:t>päiväkotien</a:t>
            </a:r>
            <a:r>
              <a:rPr lang="en-US"/>
              <a:t> </a:t>
            </a:r>
            <a:r>
              <a:rPr lang="en-US" err="1"/>
              <a:t>oppimiskäsitys</a:t>
            </a:r>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8</a:t>
            </a:fld>
            <a:endParaRPr lang="nb-NO"/>
          </a:p>
        </p:txBody>
      </p:sp>
    </p:spTree>
    <p:extLst>
      <p:ext uri="{BB962C8B-B14F-4D97-AF65-F5344CB8AC3E}">
        <p14:creationId xmlns:p14="http://schemas.microsoft.com/office/powerpoint/2010/main" val="79915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Oppimisen</a:t>
            </a:r>
            <a:r>
              <a:rPr lang="en-US"/>
              <a:t> </a:t>
            </a:r>
            <a:r>
              <a:rPr lang="en-US" err="1"/>
              <a:t>puu</a:t>
            </a:r>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9</a:t>
            </a:fld>
            <a:endParaRPr lang="nb-NO"/>
          </a:p>
        </p:txBody>
      </p:sp>
    </p:spTree>
    <p:extLst>
      <p:ext uri="{BB962C8B-B14F-4D97-AF65-F5344CB8AC3E}">
        <p14:creationId xmlns:p14="http://schemas.microsoft.com/office/powerpoint/2010/main" val="293426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Oppimisen</a:t>
            </a:r>
            <a:r>
              <a:rPr lang="en-US"/>
              <a:t> </a:t>
            </a:r>
            <a:r>
              <a:rPr lang="en-US" err="1"/>
              <a:t>puu</a:t>
            </a:r>
            <a:r>
              <a:rPr lang="en-US"/>
              <a:t> / </a:t>
            </a:r>
            <a:r>
              <a:rPr lang="en-US" b="1" err="1"/>
              <a:t>Arvokas</a:t>
            </a:r>
            <a:r>
              <a:rPr lang="en-US" b="1"/>
              <a:t> </a:t>
            </a:r>
            <a:r>
              <a:rPr lang="en-US" b="1" err="1"/>
              <a:t>lapsuus</a:t>
            </a:r>
            <a:endParaRPr lang="en-FI" b="1"/>
          </a:p>
        </p:txBody>
      </p:sp>
      <p:sp>
        <p:nvSpPr>
          <p:cNvPr id="4" name="Dian numeron paikkamerkki 3"/>
          <p:cNvSpPr>
            <a:spLocks noGrp="1"/>
          </p:cNvSpPr>
          <p:nvPr>
            <p:ph type="sldNum" sz="quarter" idx="5"/>
          </p:nvPr>
        </p:nvSpPr>
        <p:spPr/>
        <p:txBody>
          <a:bodyPr/>
          <a:lstStyle/>
          <a:p>
            <a:fld id="{3E170799-FF64-5043-94F5-FCA6290C20ED}" type="slidenum">
              <a:rPr lang="nb-NO" smtClean="0"/>
              <a:t>10</a:t>
            </a:fld>
            <a:endParaRPr lang="nb-NO"/>
          </a:p>
        </p:txBody>
      </p:sp>
    </p:spTree>
    <p:extLst>
      <p:ext uri="{BB962C8B-B14F-4D97-AF65-F5344CB8AC3E}">
        <p14:creationId xmlns:p14="http://schemas.microsoft.com/office/powerpoint/2010/main" val="383769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Leikki ja arjen pedagogiikka</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11</a:t>
            </a:fld>
            <a:endParaRPr lang="nb-NO"/>
          </a:p>
        </p:txBody>
      </p:sp>
    </p:spTree>
    <p:extLst>
      <p:ext uri="{BB962C8B-B14F-4D97-AF65-F5344CB8AC3E}">
        <p14:creationId xmlns:p14="http://schemas.microsoft.com/office/powerpoint/2010/main" val="155214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Aktiivisen aikuiset</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12</a:t>
            </a:fld>
            <a:endParaRPr lang="nb-NO"/>
          </a:p>
        </p:txBody>
      </p:sp>
    </p:spTree>
    <p:extLst>
      <p:ext uri="{BB962C8B-B14F-4D97-AF65-F5344CB8AC3E}">
        <p14:creationId xmlns:p14="http://schemas.microsoft.com/office/powerpoint/2010/main" val="568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Ihmettely ja tutkiminen</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13</a:t>
            </a:fld>
            <a:endParaRPr lang="nb-NO"/>
          </a:p>
        </p:txBody>
      </p:sp>
    </p:spTree>
    <p:extLst>
      <p:ext uri="{BB962C8B-B14F-4D97-AF65-F5344CB8AC3E}">
        <p14:creationId xmlns:p14="http://schemas.microsoft.com/office/powerpoint/2010/main" val="84309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Kielitietoisuus</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14</a:t>
            </a:fld>
            <a:endParaRPr lang="nb-NO"/>
          </a:p>
        </p:txBody>
      </p:sp>
    </p:spTree>
    <p:extLst>
      <p:ext uri="{BB962C8B-B14F-4D97-AF65-F5344CB8AC3E}">
        <p14:creationId xmlns:p14="http://schemas.microsoft.com/office/powerpoint/2010/main" val="356001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Oppimisen</a:t>
            </a:r>
            <a:r>
              <a:rPr lang="en-US"/>
              <a:t> </a:t>
            </a:r>
            <a:r>
              <a:rPr lang="en-US" err="1"/>
              <a:t>puu</a:t>
            </a:r>
            <a:r>
              <a:rPr lang="en-US"/>
              <a:t> / </a:t>
            </a:r>
            <a:r>
              <a:rPr lang="fi-FI" sz="1200" b="1"/>
              <a:t>Pedagoginen dokumentointi</a:t>
            </a:r>
          </a:p>
          <a:p>
            <a:endParaRPr lang="en-FI"/>
          </a:p>
        </p:txBody>
      </p:sp>
      <p:sp>
        <p:nvSpPr>
          <p:cNvPr id="4" name="Dian numeron paikkamerkki 3"/>
          <p:cNvSpPr>
            <a:spLocks noGrp="1"/>
          </p:cNvSpPr>
          <p:nvPr>
            <p:ph type="sldNum" sz="quarter" idx="5"/>
          </p:nvPr>
        </p:nvSpPr>
        <p:spPr/>
        <p:txBody>
          <a:bodyPr/>
          <a:lstStyle/>
          <a:p>
            <a:fld id="{3E170799-FF64-5043-94F5-FCA6290C20ED}" type="slidenum">
              <a:rPr lang="nb-NO" smtClean="0"/>
              <a:t>15</a:t>
            </a:fld>
            <a:endParaRPr lang="nb-NO"/>
          </a:p>
        </p:txBody>
      </p:sp>
    </p:spTree>
    <p:extLst>
      <p:ext uri="{BB962C8B-B14F-4D97-AF65-F5344CB8AC3E}">
        <p14:creationId xmlns:p14="http://schemas.microsoft.com/office/powerpoint/2010/main" val="181326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2.sv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42.svg"/><Relationship Id="rId4" Type="http://schemas.openxmlformats.org/officeDocument/2006/relationships/image" Target="../media/image3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30.svg"/><Relationship Id="rId2" Type="http://schemas.openxmlformats.org/officeDocument/2006/relationships/image" Target="../media/image43.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42.svg"/><Relationship Id="rId4" Type="http://schemas.openxmlformats.org/officeDocument/2006/relationships/image" Target="../media/image3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5.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20.svg"/><Relationship Id="rId2" Type="http://schemas.openxmlformats.org/officeDocument/2006/relationships/image" Target="../media/image4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0.svg"/><Relationship Id="rId4"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svg"/><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52.svg"/><Relationship Id="rId4" Type="http://schemas.openxmlformats.org/officeDocument/2006/relationships/image" Target="../media/image51.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6.svg"/><Relationship Id="rId7" Type="http://schemas.openxmlformats.org/officeDocument/2006/relationships/image" Target="../media/image2.svg"/><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6.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2.svg"/><Relationship Id="rId2" Type="http://schemas.openxmlformats.org/officeDocument/2006/relationships/image" Target="../media/image40.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54.svg"/><Relationship Id="rId4" Type="http://schemas.openxmlformats.org/officeDocument/2006/relationships/image" Target="../media/image3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30.svg"/><Relationship Id="rId2" Type="http://schemas.openxmlformats.org/officeDocument/2006/relationships/image" Target="../media/image43.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54.svg"/><Relationship Id="rId4" Type="http://schemas.openxmlformats.org/officeDocument/2006/relationships/image" Target="../media/image3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7.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5.png"/><Relationship Id="rId5" Type="http://schemas.openxmlformats.org/officeDocument/2006/relationships/image" Target="../media/image56.svg"/><Relationship Id="rId4" Type="http://schemas.openxmlformats.org/officeDocument/2006/relationships/image" Target="../media/image3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20.svg"/><Relationship Id="rId2" Type="http://schemas.openxmlformats.org/officeDocument/2006/relationships/image" Target="../media/image47.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9.svg"/><Relationship Id="rId4" Type="http://schemas.openxmlformats.org/officeDocument/2006/relationships/image" Target="../media/image4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2.svg"/><Relationship Id="rId2" Type="http://schemas.openxmlformats.org/officeDocument/2006/relationships/image" Target="../media/image45.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60.svg"/><Relationship Id="rId4" Type="http://schemas.openxmlformats.org/officeDocument/2006/relationships/image" Target="../media/image51.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7.svg"/><Relationship Id="rId7" Type="http://schemas.openxmlformats.org/officeDocument/2006/relationships/image" Target="../media/image2.svg"/><Relationship Id="rId2" Type="http://schemas.openxmlformats.org/officeDocument/2006/relationships/image" Target="../media/image45.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61.svg"/><Relationship Id="rId4" Type="http://schemas.openxmlformats.org/officeDocument/2006/relationships/image" Target="../media/image31.png"/><Relationship Id="rId9" Type="http://schemas.openxmlformats.org/officeDocument/2006/relationships/image" Target="../media/image26.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jpe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2.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jpeg"/><Relationship Id="rId11" Type="http://schemas.openxmlformats.org/officeDocument/2006/relationships/image" Target="../media/image2.svg"/><Relationship Id="rId5" Type="http://schemas.openxmlformats.org/officeDocument/2006/relationships/image" Target="../media/image6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jpe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Master" Target="../slideMasters/slideMaster4.xml"/><Relationship Id="rId4" Type="http://schemas.openxmlformats.org/officeDocument/2006/relationships/image" Target="../media/image6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_Off White">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9CDE507-55AA-BBDF-9F3D-F0DF527023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158" y="1863058"/>
            <a:ext cx="8467684" cy="3131883"/>
          </a:xfrm>
          <a:prstGeom prst="rect">
            <a:avLst/>
          </a:prstGeom>
        </p:spPr>
      </p:pic>
    </p:spTree>
    <p:extLst>
      <p:ext uri="{BB962C8B-B14F-4D97-AF65-F5344CB8AC3E}">
        <p14:creationId xmlns:p14="http://schemas.microsoft.com/office/powerpoint/2010/main" val="368196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gressi: Me olemme Pilke_Dark Green">
    <p:bg>
      <p:bgPr>
        <a:solidFill>
          <a:schemeClr val="tx1"/>
        </a:solidFill>
        <a:effectLst/>
      </p:bgPr>
    </p:bg>
    <p:spTree>
      <p:nvGrpSpPr>
        <p:cNvPr id="1" name=""/>
        <p:cNvGrpSpPr/>
        <p:nvPr/>
      </p:nvGrpSpPr>
      <p:grpSpPr>
        <a:xfrm>
          <a:off x="0" y="0"/>
          <a:ext cx="0" cy="0"/>
          <a:chOff x="0" y="0"/>
          <a:chExt cx="0" cy="0"/>
        </a:xfrm>
      </p:grpSpPr>
      <p:sp>
        <p:nvSpPr>
          <p:cNvPr id="19" name="Tekstiruutu 18">
            <a:extLst>
              <a:ext uri="{FF2B5EF4-FFF2-40B4-BE49-F238E27FC236}">
                <a16:creationId xmlns:a16="http://schemas.microsoft.com/office/drawing/2014/main" id="{0E23CC7B-D86F-3715-FE23-9828090B7792}"/>
              </a:ext>
            </a:extLst>
          </p:cNvPr>
          <p:cNvSpPr txBox="1"/>
          <p:nvPr userDrawn="1"/>
        </p:nvSpPr>
        <p:spPr>
          <a:xfrm>
            <a:off x="453276" y="474041"/>
            <a:ext cx="6262040" cy="2185214"/>
          </a:xfrm>
          <a:prstGeom prst="rect">
            <a:avLst/>
          </a:prstGeom>
          <a:noFill/>
        </p:spPr>
        <p:txBody>
          <a:bodyPr wrap="square" rtlCol="0">
            <a:spAutoFit/>
          </a:bodyPr>
          <a:lstStyle/>
          <a:p>
            <a:pPr>
              <a:lnSpc>
                <a:spcPct val="85000"/>
              </a:lnSpc>
            </a:pPr>
            <a:r>
              <a:rPr lang="fi-FI" sz="4000" b="1" i="0">
                <a:solidFill>
                  <a:schemeClr val="bg1"/>
                </a:solidFill>
                <a:latin typeface="Dibber Stabil Grotesk Medium" pitchFamily="2" charset="77"/>
                <a:cs typeface="Arial" panose="020B0604020202020204" pitchFamily="34" charset="0"/>
              </a:rPr>
              <a:t>Me olemme Pilke.</a:t>
            </a:r>
            <a:br>
              <a:rPr lang="fi-FI" sz="4000" b="1" i="0">
                <a:solidFill>
                  <a:schemeClr val="bg1"/>
                </a:solidFill>
                <a:latin typeface="Dibber Stabil Grotesk Medium" pitchFamily="2" charset="77"/>
                <a:cs typeface="Arial" panose="020B0604020202020204" pitchFamily="34" charset="0"/>
              </a:rPr>
            </a:br>
            <a:r>
              <a:rPr lang="fi-FI" sz="4000" b="1" i="0">
                <a:solidFill>
                  <a:schemeClr val="accent3"/>
                </a:solidFill>
                <a:latin typeface="Dibber Stabil Grotesk Medium" pitchFamily="2" charset="77"/>
                <a:cs typeface="Arial" panose="020B0604020202020204" pitchFamily="34" charset="0"/>
              </a:rPr>
              <a:t>Yhdistämme lasten </a:t>
            </a:r>
            <a:br>
              <a:rPr lang="fi-FI" sz="4000" b="1" i="0">
                <a:solidFill>
                  <a:schemeClr val="accent3"/>
                </a:solidFill>
                <a:latin typeface="Dibber Stabil Grotesk Medium" pitchFamily="2" charset="77"/>
                <a:cs typeface="Arial" panose="020B0604020202020204" pitchFamily="34" charset="0"/>
              </a:rPr>
            </a:br>
            <a:r>
              <a:rPr lang="fi-FI" sz="4000" b="1" i="0">
                <a:solidFill>
                  <a:schemeClr val="accent3"/>
                </a:solidFill>
                <a:latin typeface="Dibber Stabil Grotesk Medium" pitchFamily="2" charset="77"/>
                <a:cs typeface="Arial" panose="020B0604020202020204" pitchFamily="34" charset="0"/>
              </a:rPr>
              <a:t>ja aikuisten tarpeet sujuvaksi arjeksi.</a:t>
            </a:r>
          </a:p>
        </p:txBody>
      </p:sp>
      <p:grpSp>
        <p:nvGrpSpPr>
          <p:cNvPr id="14" name="Ryhmä 13">
            <a:extLst>
              <a:ext uri="{FF2B5EF4-FFF2-40B4-BE49-F238E27FC236}">
                <a16:creationId xmlns:a16="http://schemas.microsoft.com/office/drawing/2014/main" id="{ABEEA3FE-6073-315A-EC6E-88A196FF8E86}"/>
              </a:ext>
            </a:extLst>
          </p:cNvPr>
          <p:cNvGrpSpPr/>
          <p:nvPr userDrawn="1"/>
        </p:nvGrpSpPr>
        <p:grpSpPr>
          <a:xfrm>
            <a:off x="5586" y="3290891"/>
            <a:ext cx="12180828" cy="2131714"/>
            <a:chOff x="5586" y="3290891"/>
            <a:chExt cx="12180828" cy="2131714"/>
          </a:xfrm>
        </p:grpSpPr>
        <p:pic>
          <p:nvPicPr>
            <p:cNvPr id="5" name="Picture 1" descr="A baby playing with a toy&#10;&#10;Description automatically generated with low confidence">
              <a:extLst>
                <a:ext uri="{FF2B5EF4-FFF2-40B4-BE49-F238E27FC236}">
                  <a16:creationId xmlns:a16="http://schemas.microsoft.com/office/drawing/2014/main" id="{EAD99A71-58B1-538B-1157-93786C68C4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6" name="Picture 4" descr="A picture containing person, wall, indoor&#10;&#10;Description automatically generated">
              <a:extLst>
                <a:ext uri="{FF2B5EF4-FFF2-40B4-BE49-F238E27FC236}">
                  <a16:creationId xmlns:a16="http://schemas.microsoft.com/office/drawing/2014/main" id="{407567A8-AB11-CCB6-46F9-B9C416BEC1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133784" y="3344942"/>
              <a:ext cx="2492319" cy="2016481"/>
            </a:xfrm>
            <a:custGeom>
              <a:avLst/>
              <a:gdLst>
                <a:gd name="connsiteX0" fmla="*/ 660952 w 2559541"/>
                <a:gd name="connsiteY0" fmla="*/ 1 h 2070869"/>
                <a:gd name="connsiteX1" fmla="*/ 1128125 w 2559541"/>
                <a:gd name="connsiteY1" fmla="*/ 193652 h 2070869"/>
                <a:gd name="connsiteX2" fmla="*/ 1279858 w 2559541"/>
                <a:gd name="connsiteY2" fmla="*/ 345383 h 2070869"/>
                <a:gd name="connsiteX3" fmla="*/ 1431589 w 2559541"/>
                <a:gd name="connsiteY3" fmla="*/ 193652 h 2070869"/>
                <a:gd name="connsiteX4" fmla="*/ 2366065 w 2559541"/>
                <a:gd name="connsiteY4" fmla="*/ 193824 h 2070869"/>
                <a:gd name="connsiteX5" fmla="*/ 2365891 w 2559541"/>
                <a:gd name="connsiteY5" fmla="*/ 1128299 h 2070869"/>
                <a:gd name="connsiteX6" fmla="*/ 1524430 w 2559541"/>
                <a:gd name="connsiteY6" fmla="*/ 1969410 h 2070869"/>
                <a:gd name="connsiteX7" fmla="*/ 1034589 w 2559541"/>
                <a:gd name="connsiteY7" fmla="*/ 1969410 h 2070869"/>
                <a:gd name="connsiteX8" fmla="*/ 193478 w 2559541"/>
                <a:gd name="connsiteY8" fmla="*/ 1127952 h 2070869"/>
                <a:gd name="connsiteX9" fmla="*/ 193651 w 2559541"/>
                <a:gd name="connsiteY9" fmla="*/ 193478 h 2070869"/>
                <a:gd name="connsiteX10" fmla="*/ 660952 w 2559541"/>
                <a:gd name="connsiteY10" fmla="*/ 1 h 20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541" h="2070869">
                  <a:moveTo>
                    <a:pt x="660952" y="1"/>
                  </a:moveTo>
                  <a:cubicBezTo>
                    <a:pt x="830071" y="44"/>
                    <a:pt x="999169" y="64609"/>
                    <a:pt x="1128125" y="193652"/>
                  </a:cubicBezTo>
                  <a:lnTo>
                    <a:pt x="1279858" y="345383"/>
                  </a:lnTo>
                  <a:lnTo>
                    <a:pt x="1431589" y="193652"/>
                  </a:lnTo>
                  <a:cubicBezTo>
                    <a:pt x="1689674" y="-64434"/>
                    <a:pt x="2108152" y="-64261"/>
                    <a:pt x="2366065" y="193824"/>
                  </a:cubicBezTo>
                  <a:cubicBezTo>
                    <a:pt x="2624149" y="451908"/>
                    <a:pt x="2623975" y="870213"/>
                    <a:pt x="2365891" y="1128299"/>
                  </a:cubicBezTo>
                  <a:lnTo>
                    <a:pt x="1524430" y="1969410"/>
                  </a:lnTo>
                  <a:cubicBezTo>
                    <a:pt x="1389153" y="2104689"/>
                    <a:pt x="1169869" y="2104689"/>
                    <a:pt x="1034589" y="1969410"/>
                  </a:cubicBezTo>
                  <a:lnTo>
                    <a:pt x="193478" y="1127952"/>
                  </a:lnTo>
                  <a:cubicBezTo>
                    <a:pt x="-64607" y="869867"/>
                    <a:pt x="-64435" y="451563"/>
                    <a:pt x="193651" y="193478"/>
                  </a:cubicBezTo>
                  <a:cubicBezTo>
                    <a:pt x="322693" y="64436"/>
                    <a:pt x="491834" y="-42"/>
                    <a:pt x="660952" y="1"/>
                  </a:cubicBezTo>
                  <a:close/>
                </a:path>
              </a:pathLst>
            </a:custGeom>
          </p:spPr>
        </p:pic>
        <p:pic>
          <p:nvPicPr>
            <p:cNvPr id="8" name="Picture 13" descr="A person holding a baby&#10;&#10;Description automatically generated">
              <a:extLst>
                <a:ext uri="{FF2B5EF4-FFF2-40B4-BE49-F238E27FC236}">
                  <a16:creationId xmlns:a16="http://schemas.microsoft.com/office/drawing/2014/main" id="{23E4D9EA-9CE1-9DB5-DF3D-A5F09C8376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9" name="Picture 18" descr="A child playing on a playground&#10;&#10;Description automatically generated with low confidence">
              <a:extLst>
                <a:ext uri="{FF2B5EF4-FFF2-40B4-BE49-F238E27FC236}">
                  <a16:creationId xmlns:a16="http://schemas.microsoft.com/office/drawing/2014/main" id="{F8ADFD0A-8CC4-48D9-60FF-DF7F2CAAAEC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7" name="Kuva 6" descr="A picture containing indoor, person, little, baby bed&#10;&#10;Description automatically generated">
              <a:extLst>
                <a:ext uri="{FF2B5EF4-FFF2-40B4-BE49-F238E27FC236}">
                  <a16:creationId xmlns:a16="http://schemas.microsoft.com/office/drawing/2014/main" id="{E4221B3C-1958-DD9D-6141-15F58F2E02AA}"/>
                </a:ext>
              </a:extLst>
            </p:cNvPr>
            <p:cNvPicPr>
              <a:picLocks noChangeAspect="1"/>
            </p:cNvPicPr>
            <p:nvPr userDrawn="1"/>
          </p:nvPicPr>
          <p:blipFill>
            <a:blip r:embed="rId6" cstate="screen">
              <a:extLst>
                <a:ext uri="{28A0092B-C50C-407E-A947-70E740481C1C}">
                  <a14:useLocalDpi xmlns:a14="http://schemas.microsoft.com/office/drawing/2010/main"/>
                </a:ext>
              </a:extLst>
            </a:blip>
            <a:srcRect l="19190"/>
            <a:stretch>
              <a:fillRect/>
            </a:stretch>
          </p:blipFill>
          <p:spPr>
            <a:xfrm>
              <a:off x="5586" y="3365331"/>
              <a:ext cx="1766647" cy="1981107"/>
            </a:xfrm>
            <a:custGeom>
              <a:avLst/>
              <a:gdLst>
                <a:gd name="connsiteX0" fmla="*/ 673559 w 1766647"/>
                <a:gd name="connsiteY0" fmla="*/ 0 h 1981107"/>
                <a:gd name="connsiteX1" fmla="*/ 960366 w 1766647"/>
                <a:gd name="connsiteY1" fmla="*/ 165552 h 1981107"/>
                <a:gd name="connsiteX2" fmla="*/ 1721759 w 1766647"/>
                <a:gd name="connsiteY2" fmla="*/ 1484330 h 1981107"/>
                <a:gd name="connsiteX3" fmla="*/ 1434952 w 1766647"/>
                <a:gd name="connsiteY3" fmla="*/ 1981107 h 1981107"/>
                <a:gd name="connsiteX4" fmla="*/ 0 w 1766647"/>
                <a:gd name="connsiteY4" fmla="*/ 1981107 h 1981107"/>
                <a:gd name="connsiteX5" fmla="*/ 0 w 1766647"/>
                <a:gd name="connsiteY5" fmla="*/ 835429 h 1981107"/>
                <a:gd name="connsiteX6" fmla="*/ 386752 w 1766647"/>
                <a:gd name="connsiteY6" fmla="*/ 165552 h 1981107"/>
                <a:gd name="connsiteX7" fmla="*/ 673559 w 1766647"/>
                <a:gd name="connsiteY7" fmla="*/ 0 h 19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6647" h="1981107">
                  <a:moveTo>
                    <a:pt x="673559" y="0"/>
                  </a:moveTo>
                  <a:cubicBezTo>
                    <a:pt x="785085" y="0"/>
                    <a:pt x="896612" y="55184"/>
                    <a:pt x="960366" y="165552"/>
                  </a:cubicBezTo>
                  <a:lnTo>
                    <a:pt x="1721759" y="1484330"/>
                  </a:lnTo>
                  <a:cubicBezTo>
                    <a:pt x="1849265" y="1705066"/>
                    <a:pt x="1689964" y="1981107"/>
                    <a:pt x="1434952" y="1981107"/>
                  </a:cubicBezTo>
                  <a:lnTo>
                    <a:pt x="0" y="1981107"/>
                  </a:lnTo>
                  <a:lnTo>
                    <a:pt x="0" y="835429"/>
                  </a:lnTo>
                  <a:lnTo>
                    <a:pt x="386752" y="165552"/>
                  </a:lnTo>
                  <a:cubicBezTo>
                    <a:pt x="450506" y="55184"/>
                    <a:pt x="562033" y="0"/>
                    <a:pt x="673559" y="0"/>
                  </a:cubicBezTo>
                  <a:close/>
                </a:path>
              </a:pathLst>
            </a:custGeom>
          </p:spPr>
        </p:pic>
        <p:pic>
          <p:nvPicPr>
            <p:cNvPr id="13" name="Kuva 12" descr="A child running on a playground&#10;&#10;Description automatically generated with medium confidence">
              <a:extLst>
                <a:ext uri="{FF2B5EF4-FFF2-40B4-BE49-F238E27FC236}">
                  <a16:creationId xmlns:a16="http://schemas.microsoft.com/office/drawing/2014/main" id="{D8FEDBAC-CAD9-8A1A-87F0-AD73C6C2143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81" r="51604" b="81"/>
            <a:stretch/>
          </p:blipFill>
          <p:spPr>
            <a:xfrm>
              <a:off x="11155064" y="3290891"/>
              <a:ext cx="1031350" cy="2127599"/>
            </a:xfrm>
            <a:custGeom>
              <a:avLst/>
              <a:gdLst>
                <a:gd name="connsiteX0" fmla="*/ 1031350 w 1031350"/>
                <a:gd name="connsiteY0" fmla="*/ 0 h 2127599"/>
                <a:gd name="connsiteX1" fmla="*/ 1031350 w 1031350"/>
                <a:gd name="connsiteY1" fmla="*/ 2127599 h 2127599"/>
                <a:gd name="connsiteX2" fmla="*/ 956583 w 1031350"/>
                <a:gd name="connsiteY2" fmla="*/ 2123824 h 2127599"/>
                <a:gd name="connsiteX3" fmla="*/ 0 w 1031350"/>
                <a:gd name="connsiteY3" fmla="*/ 1063801 h 2127599"/>
                <a:gd name="connsiteX4" fmla="*/ 956583 w 1031350"/>
                <a:gd name="connsiteY4" fmla="*/ 3775 h 212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0" h="2127599">
                  <a:moveTo>
                    <a:pt x="1031350" y="0"/>
                  </a:moveTo>
                  <a:lnTo>
                    <a:pt x="1031350" y="2127599"/>
                  </a:lnTo>
                  <a:lnTo>
                    <a:pt x="956583" y="2123824"/>
                  </a:lnTo>
                  <a:cubicBezTo>
                    <a:pt x="419284" y="2069259"/>
                    <a:pt x="0" y="1615494"/>
                    <a:pt x="0" y="1063801"/>
                  </a:cubicBezTo>
                  <a:cubicBezTo>
                    <a:pt x="0" y="512106"/>
                    <a:pt x="419284" y="58341"/>
                    <a:pt x="956583" y="3775"/>
                  </a:cubicBezTo>
                  <a:close/>
                </a:path>
              </a:pathLst>
            </a:custGeom>
          </p:spPr>
        </p:pic>
      </p:grpSp>
      <p:pic>
        <p:nvPicPr>
          <p:cNvPr id="4" name="Kuva 3">
            <a:extLst>
              <a:ext uri="{FF2B5EF4-FFF2-40B4-BE49-F238E27FC236}">
                <a16:creationId xmlns:a16="http://schemas.microsoft.com/office/drawing/2014/main" id="{50A08813-0EF5-BD59-5A4E-58FF0FED76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421899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ääotsikko_Dusty Green + kuvapaikk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37882"/>
            <a:ext cx="7153368" cy="2076226"/>
          </a:xfrm>
        </p:spPr>
        <p:txBody>
          <a:bodyPr anchor="t"/>
          <a:lstStyle>
            <a:lvl1pPr>
              <a:lnSpc>
                <a:spcPct val="85000"/>
              </a:lnSpc>
              <a:defRPr sz="5400"/>
            </a:lvl1pPr>
          </a:lstStyle>
          <a:p>
            <a:r>
              <a:rPr lang="fi-FI"/>
              <a:t>Lisää tähän esityksen otsikko enintään </a:t>
            </a:r>
            <a:br>
              <a:rPr lang="fi-FI"/>
            </a:br>
            <a:r>
              <a:rPr lang="fi-FI"/>
              <a:t>kolmelle riville.</a:t>
            </a:r>
          </a:p>
        </p:txBody>
      </p:sp>
      <p:sp>
        <p:nvSpPr>
          <p:cNvPr id="8" name="Kuvan paikkamerkki 7">
            <a:extLst>
              <a:ext uri="{FF2B5EF4-FFF2-40B4-BE49-F238E27FC236}">
                <a16:creationId xmlns:a16="http://schemas.microsoft.com/office/drawing/2014/main" id="{B3402330-0A6B-4B71-20FA-AEDB7CA942E9}"/>
              </a:ext>
            </a:extLst>
          </p:cNvPr>
          <p:cNvSpPr>
            <a:spLocks noGrp="1"/>
          </p:cNvSpPr>
          <p:nvPr>
            <p:ph type="pic" sz="quarter" idx="18"/>
          </p:nvPr>
        </p:nvSpPr>
        <p:spPr>
          <a:xfrm>
            <a:off x="7878294" y="813105"/>
            <a:ext cx="4313707" cy="5231793"/>
          </a:xfrm>
          <a:custGeom>
            <a:avLst/>
            <a:gdLst>
              <a:gd name="connsiteX0" fmla="*/ 1818467 w 4313707"/>
              <a:gd name="connsiteY0" fmla="*/ 312 h 5231793"/>
              <a:gd name="connsiteX1" fmla="*/ 2195734 w 4313707"/>
              <a:gd name="connsiteY1" fmla="*/ 132532 h 5231793"/>
              <a:gd name="connsiteX2" fmla="*/ 2513308 w 4313707"/>
              <a:gd name="connsiteY2" fmla="*/ 365093 h 5231793"/>
              <a:gd name="connsiteX3" fmla="*/ 3313575 w 4313707"/>
              <a:gd name="connsiteY3" fmla="*/ 365093 h 5231793"/>
              <a:gd name="connsiteX4" fmla="*/ 3631149 w 4313707"/>
              <a:gd name="connsiteY4" fmla="*/ 132532 h 5231793"/>
              <a:gd name="connsiteX5" fmla="*/ 4285857 w 4313707"/>
              <a:gd name="connsiteY5" fmla="*/ 51100 h 5231793"/>
              <a:gd name="connsiteX6" fmla="*/ 4313707 w 4313707"/>
              <a:gd name="connsiteY6" fmla="*/ 64770 h 5231793"/>
              <a:gd name="connsiteX7" fmla="*/ 4313707 w 4313707"/>
              <a:gd name="connsiteY7" fmla="*/ 5167025 h 5231793"/>
              <a:gd name="connsiteX8" fmla="*/ 4285857 w 4313707"/>
              <a:gd name="connsiteY8" fmla="*/ 5180695 h 5231793"/>
              <a:gd name="connsiteX9" fmla="*/ 3631149 w 4313707"/>
              <a:gd name="connsiteY9" fmla="*/ 5099264 h 5231793"/>
              <a:gd name="connsiteX10" fmla="*/ 3313575 w 4313707"/>
              <a:gd name="connsiteY10" fmla="*/ 4866703 h 5231793"/>
              <a:gd name="connsiteX11" fmla="*/ 2513308 w 4313707"/>
              <a:gd name="connsiteY11" fmla="*/ 4866703 h 5231793"/>
              <a:gd name="connsiteX12" fmla="*/ 2195734 w 4313707"/>
              <a:gd name="connsiteY12" fmla="*/ 5099264 h 5231793"/>
              <a:gd name="connsiteX13" fmla="*/ 1122032 w 4313707"/>
              <a:gd name="connsiteY13" fmla="*/ 4479239 h 5231793"/>
              <a:gd name="connsiteX14" fmla="*/ 1164538 w 4313707"/>
              <a:gd name="connsiteY14" fmla="*/ 4088096 h 5231793"/>
              <a:gd name="connsiteX15" fmla="*/ 764405 w 4313707"/>
              <a:gd name="connsiteY15" fmla="*/ 3394914 h 5231793"/>
              <a:gd name="connsiteX16" fmla="*/ 404325 w 4313707"/>
              <a:gd name="connsiteY16" fmla="*/ 3235923 h 5231793"/>
              <a:gd name="connsiteX17" fmla="*/ 404325 w 4313707"/>
              <a:gd name="connsiteY17" fmla="*/ 1995873 h 5231793"/>
              <a:gd name="connsiteX18" fmla="*/ 764405 w 4313707"/>
              <a:gd name="connsiteY18" fmla="*/ 1836882 h 5231793"/>
              <a:gd name="connsiteX19" fmla="*/ 1164538 w 4313707"/>
              <a:gd name="connsiteY19" fmla="*/ 1143700 h 5231793"/>
              <a:gd name="connsiteX20" fmla="*/ 1122032 w 4313707"/>
              <a:gd name="connsiteY20" fmla="*/ 752557 h 5231793"/>
              <a:gd name="connsiteX21" fmla="*/ 1818467 w 4313707"/>
              <a:gd name="connsiteY21" fmla="*/ 312 h 52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13707" h="5231793">
                <a:moveTo>
                  <a:pt x="1818467" y="312"/>
                </a:moveTo>
                <a:cubicBezTo>
                  <a:pt x="1946391" y="4246"/>
                  <a:pt x="2076900" y="45580"/>
                  <a:pt x="2195734" y="132532"/>
                </a:cubicBezTo>
                <a:lnTo>
                  <a:pt x="2513308" y="365093"/>
                </a:lnTo>
                <a:cubicBezTo>
                  <a:pt x="2751588" y="539617"/>
                  <a:pt x="3075290" y="539617"/>
                  <a:pt x="3313575" y="365093"/>
                </a:cubicBezTo>
                <a:lnTo>
                  <a:pt x="3631149" y="132532"/>
                </a:lnTo>
                <a:cubicBezTo>
                  <a:pt x="3839109" y="-19639"/>
                  <a:pt x="4082821" y="-32088"/>
                  <a:pt x="4285857" y="51100"/>
                </a:cubicBezTo>
                <a:lnTo>
                  <a:pt x="4313707" y="64770"/>
                </a:lnTo>
                <a:lnTo>
                  <a:pt x="4313707" y="5167025"/>
                </a:lnTo>
                <a:lnTo>
                  <a:pt x="4285857" y="5180695"/>
                </a:lnTo>
                <a:cubicBezTo>
                  <a:pt x="4082821" y="5263882"/>
                  <a:pt x="3839109" y="5251433"/>
                  <a:pt x="3631149" y="5099264"/>
                </a:cubicBezTo>
                <a:lnTo>
                  <a:pt x="3313575" y="4866703"/>
                </a:lnTo>
                <a:cubicBezTo>
                  <a:pt x="3075290" y="4692179"/>
                  <a:pt x="2751588" y="4692179"/>
                  <a:pt x="2513308" y="4866703"/>
                </a:cubicBezTo>
                <a:lnTo>
                  <a:pt x="2195734" y="5099264"/>
                </a:lnTo>
                <a:cubicBezTo>
                  <a:pt x="1720393" y="5447079"/>
                  <a:pt x="1058271" y="5064929"/>
                  <a:pt x="1122032" y="4479239"/>
                </a:cubicBezTo>
                <a:lnTo>
                  <a:pt x="1164538" y="4088096"/>
                </a:lnTo>
                <a:cubicBezTo>
                  <a:pt x="1196421" y="3794639"/>
                  <a:pt x="1034568" y="3514257"/>
                  <a:pt x="764405" y="3394914"/>
                </a:cubicBezTo>
                <a:lnTo>
                  <a:pt x="404325" y="3235923"/>
                </a:lnTo>
                <a:cubicBezTo>
                  <a:pt x="-134774" y="2998457"/>
                  <a:pt x="-134774" y="2233749"/>
                  <a:pt x="404325" y="1995873"/>
                </a:cubicBezTo>
                <a:lnTo>
                  <a:pt x="764405" y="1836882"/>
                </a:lnTo>
                <a:cubicBezTo>
                  <a:pt x="1034568" y="1717539"/>
                  <a:pt x="1196421" y="1437157"/>
                  <a:pt x="1164538" y="1143700"/>
                </a:cubicBezTo>
                <a:lnTo>
                  <a:pt x="1122032" y="752557"/>
                </a:lnTo>
                <a:cubicBezTo>
                  <a:pt x="1074213" y="313291"/>
                  <a:pt x="1434702" y="-11488"/>
                  <a:pt x="1818467" y="312"/>
                </a:cubicBezTo>
                <a:close/>
              </a:path>
            </a:pathLst>
          </a:custGeom>
        </p:spPr>
        <p:txBody>
          <a:bodyPr wrap="square" anchor="ctr">
            <a:noAutofit/>
          </a:bodyPr>
          <a:lstStyle>
            <a:lvl1pPr algn="ctr">
              <a:defRPr sz="1400"/>
            </a:lvl1pPr>
          </a:lstStyle>
          <a:p>
            <a:r>
              <a:rPr lang="fi-FI"/>
              <a:t>Lisää kuva napsauttamalla kuvaketta</a:t>
            </a:r>
          </a:p>
        </p:txBody>
      </p:sp>
      <p:sp>
        <p:nvSpPr>
          <p:cNvPr id="12" name="Tekstin paikkamerkki 11">
            <a:extLst>
              <a:ext uri="{FF2B5EF4-FFF2-40B4-BE49-F238E27FC236}">
                <a16:creationId xmlns:a16="http://schemas.microsoft.com/office/drawing/2014/main" id="{D1BDFB07-0499-F3E5-A3B6-028A57EF525F}"/>
              </a:ext>
            </a:extLst>
          </p:cNvPr>
          <p:cNvSpPr>
            <a:spLocks noGrp="1"/>
          </p:cNvSpPr>
          <p:nvPr>
            <p:ph type="body" sz="quarter" idx="19" hasCustomPrompt="1"/>
          </p:nvPr>
        </p:nvSpPr>
        <p:spPr>
          <a:xfrm>
            <a:off x="559865" y="2838285"/>
            <a:ext cx="6612198" cy="385428"/>
          </a:xfrm>
        </p:spPr>
        <p:txBody>
          <a:bodyPr lIns="0">
            <a:normAutofit/>
          </a:bodyPr>
          <a:lstStyle>
            <a:lvl1pPr marL="7938" inden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Nimi, päivämäärä tms.</a:t>
            </a:r>
          </a:p>
        </p:txBody>
      </p:sp>
      <p:pic>
        <p:nvPicPr>
          <p:cNvPr id="3" name="Kuva 2">
            <a:extLst>
              <a:ext uri="{FF2B5EF4-FFF2-40B4-BE49-F238E27FC236}">
                <a16:creationId xmlns:a16="http://schemas.microsoft.com/office/drawing/2014/main" id="{1B34E0E1-8C67-16DA-0AFB-E96845CA89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326506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ääotsikko_Wood + kuvapaikka">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37882"/>
            <a:ext cx="7153368" cy="2029550"/>
          </a:xfrm>
        </p:spPr>
        <p:txBody>
          <a:bodyPr anchor="t"/>
          <a:lstStyle>
            <a:lvl1pPr>
              <a:lnSpc>
                <a:spcPct val="85000"/>
              </a:lnSpc>
              <a:defRPr sz="5400"/>
            </a:lvl1pPr>
          </a:lstStyle>
          <a:p>
            <a:r>
              <a:rPr lang="fi-FI"/>
              <a:t>Lisää tähän esityksen otsikko enintään </a:t>
            </a:r>
            <a:br>
              <a:rPr lang="fi-FI"/>
            </a:br>
            <a:r>
              <a:rPr lang="fi-FI"/>
              <a:t>kolmelle riville.</a:t>
            </a:r>
          </a:p>
        </p:txBody>
      </p:sp>
      <p:sp>
        <p:nvSpPr>
          <p:cNvPr id="8" name="Kuvan paikkamerkki 7">
            <a:extLst>
              <a:ext uri="{FF2B5EF4-FFF2-40B4-BE49-F238E27FC236}">
                <a16:creationId xmlns:a16="http://schemas.microsoft.com/office/drawing/2014/main" id="{B3402330-0A6B-4B71-20FA-AEDB7CA942E9}"/>
              </a:ext>
            </a:extLst>
          </p:cNvPr>
          <p:cNvSpPr>
            <a:spLocks noGrp="1"/>
          </p:cNvSpPr>
          <p:nvPr>
            <p:ph type="pic" sz="quarter" idx="18"/>
          </p:nvPr>
        </p:nvSpPr>
        <p:spPr>
          <a:xfrm>
            <a:off x="7878294" y="813105"/>
            <a:ext cx="4313707" cy="5231793"/>
          </a:xfrm>
          <a:custGeom>
            <a:avLst/>
            <a:gdLst>
              <a:gd name="connsiteX0" fmla="*/ 1818467 w 4313707"/>
              <a:gd name="connsiteY0" fmla="*/ 312 h 5231793"/>
              <a:gd name="connsiteX1" fmla="*/ 2195734 w 4313707"/>
              <a:gd name="connsiteY1" fmla="*/ 132532 h 5231793"/>
              <a:gd name="connsiteX2" fmla="*/ 2513308 w 4313707"/>
              <a:gd name="connsiteY2" fmla="*/ 365093 h 5231793"/>
              <a:gd name="connsiteX3" fmla="*/ 3313575 w 4313707"/>
              <a:gd name="connsiteY3" fmla="*/ 365093 h 5231793"/>
              <a:gd name="connsiteX4" fmla="*/ 3631149 w 4313707"/>
              <a:gd name="connsiteY4" fmla="*/ 132532 h 5231793"/>
              <a:gd name="connsiteX5" fmla="*/ 4285857 w 4313707"/>
              <a:gd name="connsiteY5" fmla="*/ 51100 h 5231793"/>
              <a:gd name="connsiteX6" fmla="*/ 4313707 w 4313707"/>
              <a:gd name="connsiteY6" fmla="*/ 64770 h 5231793"/>
              <a:gd name="connsiteX7" fmla="*/ 4313707 w 4313707"/>
              <a:gd name="connsiteY7" fmla="*/ 5167025 h 5231793"/>
              <a:gd name="connsiteX8" fmla="*/ 4285857 w 4313707"/>
              <a:gd name="connsiteY8" fmla="*/ 5180695 h 5231793"/>
              <a:gd name="connsiteX9" fmla="*/ 3631149 w 4313707"/>
              <a:gd name="connsiteY9" fmla="*/ 5099264 h 5231793"/>
              <a:gd name="connsiteX10" fmla="*/ 3313575 w 4313707"/>
              <a:gd name="connsiteY10" fmla="*/ 4866703 h 5231793"/>
              <a:gd name="connsiteX11" fmla="*/ 2513308 w 4313707"/>
              <a:gd name="connsiteY11" fmla="*/ 4866703 h 5231793"/>
              <a:gd name="connsiteX12" fmla="*/ 2195734 w 4313707"/>
              <a:gd name="connsiteY12" fmla="*/ 5099264 h 5231793"/>
              <a:gd name="connsiteX13" fmla="*/ 1122032 w 4313707"/>
              <a:gd name="connsiteY13" fmla="*/ 4479239 h 5231793"/>
              <a:gd name="connsiteX14" fmla="*/ 1164538 w 4313707"/>
              <a:gd name="connsiteY14" fmla="*/ 4088096 h 5231793"/>
              <a:gd name="connsiteX15" fmla="*/ 764405 w 4313707"/>
              <a:gd name="connsiteY15" fmla="*/ 3394914 h 5231793"/>
              <a:gd name="connsiteX16" fmla="*/ 404325 w 4313707"/>
              <a:gd name="connsiteY16" fmla="*/ 3235923 h 5231793"/>
              <a:gd name="connsiteX17" fmla="*/ 404325 w 4313707"/>
              <a:gd name="connsiteY17" fmla="*/ 1995873 h 5231793"/>
              <a:gd name="connsiteX18" fmla="*/ 764405 w 4313707"/>
              <a:gd name="connsiteY18" fmla="*/ 1836882 h 5231793"/>
              <a:gd name="connsiteX19" fmla="*/ 1164538 w 4313707"/>
              <a:gd name="connsiteY19" fmla="*/ 1143700 h 5231793"/>
              <a:gd name="connsiteX20" fmla="*/ 1122032 w 4313707"/>
              <a:gd name="connsiteY20" fmla="*/ 752557 h 5231793"/>
              <a:gd name="connsiteX21" fmla="*/ 1818467 w 4313707"/>
              <a:gd name="connsiteY21" fmla="*/ 312 h 52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13707" h="5231793">
                <a:moveTo>
                  <a:pt x="1818467" y="312"/>
                </a:moveTo>
                <a:cubicBezTo>
                  <a:pt x="1946391" y="4246"/>
                  <a:pt x="2076900" y="45580"/>
                  <a:pt x="2195734" y="132532"/>
                </a:cubicBezTo>
                <a:lnTo>
                  <a:pt x="2513308" y="365093"/>
                </a:lnTo>
                <a:cubicBezTo>
                  <a:pt x="2751588" y="539617"/>
                  <a:pt x="3075290" y="539617"/>
                  <a:pt x="3313575" y="365093"/>
                </a:cubicBezTo>
                <a:lnTo>
                  <a:pt x="3631149" y="132532"/>
                </a:lnTo>
                <a:cubicBezTo>
                  <a:pt x="3839109" y="-19639"/>
                  <a:pt x="4082821" y="-32088"/>
                  <a:pt x="4285857" y="51100"/>
                </a:cubicBezTo>
                <a:lnTo>
                  <a:pt x="4313707" y="64770"/>
                </a:lnTo>
                <a:lnTo>
                  <a:pt x="4313707" y="5167025"/>
                </a:lnTo>
                <a:lnTo>
                  <a:pt x="4285857" y="5180695"/>
                </a:lnTo>
                <a:cubicBezTo>
                  <a:pt x="4082821" y="5263882"/>
                  <a:pt x="3839109" y="5251433"/>
                  <a:pt x="3631149" y="5099264"/>
                </a:cubicBezTo>
                <a:lnTo>
                  <a:pt x="3313575" y="4866703"/>
                </a:lnTo>
                <a:cubicBezTo>
                  <a:pt x="3075290" y="4692179"/>
                  <a:pt x="2751588" y="4692179"/>
                  <a:pt x="2513308" y="4866703"/>
                </a:cubicBezTo>
                <a:lnTo>
                  <a:pt x="2195734" y="5099264"/>
                </a:lnTo>
                <a:cubicBezTo>
                  <a:pt x="1720393" y="5447079"/>
                  <a:pt x="1058271" y="5064929"/>
                  <a:pt x="1122032" y="4479239"/>
                </a:cubicBezTo>
                <a:lnTo>
                  <a:pt x="1164538" y="4088096"/>
                </a:lnTo>
                <a:cubicBezTo>
                  <a:pt x="1196421" y="3794639"/>
                  <a:pt x="1034568" y="3514257"/>
                  <a:pt x="764405" y="3394914"/>
                </a:cubicBezTo>
                <a:lnTo>
                  <a:pt x="404325" y="3235923"/>
                </a:lnTo>
                <a:cubicBezTo>
                  <a:pt x="-134774" y="2998457"/>
                  <a:pt x="-134774" y="2233749"/>
                  <a:pt x="404325" y="1995873"/>
                </a:cubicBezTo>
                <a:lnTo>
                  <a:pt x="764405" y="1836882"/>
                </a:lnTo>
                <a:cubicBezTo>
                  <a:pt x="1034568" y="1717539"/>
                  <a:pt x="1196421" y="1437157"/>
                  <a:pt x="1164538" y="1143700"/>
                </a:cubicBezTo>
                <a:lnTo>
                  <a:pt x="1122032" y="752557"/>
                </a:lnTo>
                <a:cubicBezTo>
                  <a:pt x="1074213" y="313291"/>
                  <a:pt x="1434702" y="-11488"/>
                  <a:pt x="1818467" y="312"/>
                </a:cubicBezTo>
                <a:close/>
              </a:path>
            </a:pathLst>
          </a:custGeom>
        </p:spPr>
        <p:txBody>
          <a:bodyPr wrap="square" anchor="ctr">
            <a:noAutofit/>
          </a:bodyPr>
          <a:lstStyle>
            <a:lvl1pPr algn="ctr">
              <a:defRPr sz="1400"/>
            </a:lvl1pPr>
          </a:lstStyle>
          <a:p>
            <a:r>
              <a:rPr lang="fi-FI"/>
              <a:t>Lisää kuva napsauttamalla kuvaketta</a:t>
            </a:r>
          </a:p>
        </p:txBody>
      </p:sp>
      <p:sp>
        <p:nvSpPr>
          <p:cNvPr id="12" name="Tekstin paikkamerkki 11">
            <a:extLst>
              <a:ext uri="{FF2B5EF4-FFF2-40B4-BE49-F238E27FC236}">
                <a16:creationId xmlns:a16="http://schemas.microsoft.com/office/drawing/2014/main" id="{D1BDFB07-0499-F3E5-A3B6-028A57EF525F}"/>
              </a:ext>
            </a:extLst>
          </p:cNvPr>
          <p:cNvSpPr>
            <a:spLocks noGrp="1"/>
          </p:cNvSpPr>
          <p:nvPr>
            <p:ph type="body" sz="quarter" idx="19" hasCustomPrompt="1"/>
          </p:nvPr>
        </p:nvSpPr>
        <p:spPr>
          <a:xfrm>
            <a:off x="559865" y="2838285"/>
            <a:ext cx="6612198" cy="385428"/>
          </a:xfrm>
        </p:spPr>
        <p:txBody>
          <a:bodyPr lIns="0">
            <a:normAutofit/>
          </a:bodyPr>
          <a:lstStyle>
            <a:lvl1pPr marL="7938" inden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Nimi, päivämäärä tms.</a:t>
            </a:r>
          </a:p>
        </p:txBody>
      </p:sp>
      <p:pic>
        <p:nvPicPr>
          <p:cNvPr id="3" name="Kuva 2">
            <a:extLst>
              <a:ext uri="{FF2B5EF4-FFF2-40B4-BE49-F238E27FC236}">
                <a16:creationId xmlns:a16="http://schemas.microsoft.com/office/drawing/2014/main" id="{1B34E0E1-8C67-16DA-0AFB-E96845CA89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185746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ääotsikko_Off White + 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37882"/>
            <a:ext cx="7153368" cy="2029550"/>
          </a:xfrm>
        </p:spPr>
        <p:txBody>
          <a:bodyPr anchor="t"/>
          <a:lstStyle>
            <a:lvl1pPr>
              <a:lnSpc>
                <a:spcPct val="85000"/>
              </a:lnSpc>
              <a:defRPr sz="5400"/>
            </a:lvl1pPr>
          </a:lstStyle>
          <a:p>
            <a:r>
              <a:rPr lang="fi-FI"/>
              <a:t>Lisää tähän esityksen otsikko enintään </a:t>
            </a:r>
            <a:br>
              <a:rPr lang="fi-FI"/>
            </a:br>
            <a:r>
              <a:rPr lang="fi-FI"/>
              <a:t>kolmelle riville.</a:t>
            </a:r>
          </a:p>
        </p:txBody>
      </p:sp>
      <p:sp>
        <p:nvSpPr>
          <p:cNvPr id="12" name="Tekstin paikkamerkki 11">
            <a:extLst>
              <a:ext uri="{FF2B5EF4-FFF2-40B4-BE49-F238E27FC236}">
                <a16:creationId xmlns:a16="http://schemas.microsoft.com/office/drawing/2014/main" id="{D1BDFB07-0499-F3E5-A3B6-028A57EF525F}"/>
              </a:ext>
            </a:extLst>
          </p:cNvPr>
          <p:cNvSpPr>
            <a:spLocks noGrp="1"/>
          </p:cNvSpPr>
          <p:nvPr>
            <p:ph type="body" sz="quarter" idx="19" hasCustomPrompt="1"/>
          </p:nvPr>
        </p:nvSpPr>
        <p:spPr>
          <a:xfrm>
            <a:off x="559865" y="2838285"/>
            <a:ext cx="6612198" cy="385428"/>
          </a:xfrm>
        </p:spPr>
        <p:txBody>
          <a:bodyPr lIns="0">
            <a:normAutofit/>
          </a:bodyPr>
          <a:lstStyle>
            <a:lvl1pPr marL="7938" inden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Nimi, päivämäärä tms.</a:t>
            </a:r>
          </a:p>
        </p:txBody>
      </p:sp>
      <p:pic>
        <p:nvPicPr>
          <p:cNvPr id="3" name="Kuva 2">
            <a:extLst>
              <a:ext uri="{FF2B5EF4-FFF2-40B4-BE49-F238E27FC236}">
                <a16:creationId xmlns:a16="http://schemas.microsoft.com/office/drawing/2014/main" id="{1B34E0E1-8C67-16DA-0AFB-E96845CA89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pic>
        <p:nvPicPr>
          <p:cNvPr id="4" name="Kuva 3" descr="A picture containing person, indoor&#10;&#10;Description automatically generated">
            <a:extLst>
              <a:ext uri="{FF2B5EF4-FFF2-40B4-BE49-F238E27FC236}">
                <a16:creationId xmlns:a16="http://schemas.microsoft.com/office/drawing/2014/main" id="{D869914D-090E-7BAE-C1DB-64DBBF9A0C2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890324" y="812132"/>
            <a:ext cx="4301677" cy="5281649"/>
          </a:xfrm>
          <a:custGeom>
            <a:avLst/>
            <a:gdLst>
              <a:gd name="connsiteX0" fmla="*/ 4046609 w 4301677"/>
              <a:gd name="connsiteY0" fmla="*/ 315 h 5281649"/>
              <a:gd name="connsiteX1" fmla="*/ 4236563 w 4301677"/>
              <a:gd name="connsiteY1" fmla="*/ 21635 h 5281649"/>
              <a:gd name="connsiteX2" fmla="*/ 4301677 w 4301677"/>
              <a:gd name="connsiteY2" fmla="*/ 43272 h 5281649"/>
              <a:gd name="connsiteX3" fmla="*/ 4301677 w 4301677"/>
              <a:gd name="connsiteY3" fmla="*/ 5238378 h 5281649"/>
              <a:gd name="connsiteX4" fmla="*/ 4236563 w 4301677"/>
              <a:gd name="connsiteY4" fmla="*/ 5260014 h 5281649"/>
              <a:gd name="connsiteX5" fmla="*/ 3665750 w 4301677"/>
              <a:gd name="connsiteY5" fmla="*/ 5147857 h 5281649"/>
              <a:gd name="connsiteX6" fmla="*/ 3345150 w 4301677"/>
              <a:gd name="connsiteY6" fmla="*/ 4913080 h 5281649"/>
              <a:gd name="connsiteX7" fmla="*/ 2537257 w 4301677"/>
              <a:gd name="connsiteY7" fmla="*/ 4913080 h 5281649"/>
              <a:gd name="connsiteX8" fmla="*/ 2216657 w 4301677"/>
              <a:gd name="connsiteY8" fmla="*/ 5147857 h 5281649"/>
              <a:gd name="connsiteX9" fmla="*/ 1132723 w 4301677"/>
              <a:gd name="connsiteY9" fmla="*/ 4521924 h 5281649"/>
              <a:gd name="connsiteX10" fmla="*/ 1175635 w 4301677"/>
              <a:gd name="connsiteY10" fmla="*/ 4127053 h 5281649"/>
              <a:gd name="connsiteX11" fmla="*/ 771688 w 4301677"/>
              <a:gd name="connsiteY11" fmla="*/ 3427266 h 5281649"/>
              <a:gd name="connsiteX12" fmla="*/ 408177 w 4301677"/>
              <a:gd name="connsiteY12" fmla="*/ 3266759 h 5281649"/>
              <a:gd name="connsiteX13" fmla="*/ 408177 w 4301677"/>
              <a:gd name="connsiteY13" fmla="*/ 2014892 h 5281649"/>
              <a:gd name="connsiteX14" fmla="*/ 771688 w 4301677"/>
              <a:gd name="connsiteY14" fmla="*/ 1854386 h 5281649"/>
              <a:gd name="connsiteX15" fmla="*/ 1175635 w 4301677"/>
              <a:gd name="connsiteY15" fmla="*/ 1154599 h 5281649"/>
              <a:gd name="connsiteX16" fmla="*/ 1132723 w 4301677"/>
              <a:gd name="connsiteY16" fmla="*/ 759728 h 5281649"/>
              <a:gd name="connsiteX17" fmla="*/ 1835795 w 4301677"/>
              <a:gd name="connsiteY17" fmla="*/ 315 h 5281649"/>
              <a:gd name="connsiteX18" fmla="*/ 2216657 w 4301677"/>
              <a:gd name="connsiteY18" fmla="*/ 133794 h 5281649"/>
              <a:gd name="connsiteX19" fmla="*/ 2537257 w 4301677"/>
              <a:gd name="connsiteY19" fmla="*/ 368572 h 5281649"/>
              <a:gd name="connsiteX20" fmla="*/ 3345150 w 4301677"/>
              <a:gd name="connsiteY20" fmla="*/ 368572 h 5281649"/>
              <a:gd name="connsiteX21" fmla="*/ 3665750 w 4301677"/>
              <a:gd name="connsiteY21" fmla="*/ 133794 h 5281649"/>
              <a:gd name="connsiteX22" fmla="*/ 4046609 w 4301677"/>
              <a:gd name="connsiteY22" fmla="*/ 315 h 528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1677" h="5281649">
                <a:moveTo>
                  <a:pt x="4046609" y="315"/>
                </a:moveTo>
                <a:cubicBezTo>
                  <a:pt x="4111180" y="-1671"/>
                  <a:pt x="4175097" y="5782"/>
                  <a:pt x="4236563" y="21635"/>
                </a:cubicBezTo>
                <a:lnTo>
                  <a:pt x="4301677" y="43272"/>
                </a:lnTo>
                <a:lnTo>
                  <a:pt x="4301677" y="5238378"/>
                </a:lnTo>
                <a:lnTo>
                  <a:pt x="4236563" y="5260014"/>
                </a:lnTo>
                <a:cubicBezTo>
                  <a:pt x="4052167" y="5307575"/>
                  <a:pt x="3845700" y="5279531"/>
                  <a:pt x="3665750" y="5147857"/>
                </a:cubicBezTo>
                <a:lnTo>
                  <a:pt x="3345150" y="4913080"/>
                </a:lnTo>
                <a:cubicBezTo>
                  <a:pt x="3104594" y="4736893"/>
                  <a:pt x="2777808" y="4736893"/>
                  <a:pt x="2537257" y="4913080"/>
                </a:cubicBezTo>
                <a:lnTo>
                  <a:pt x="2216657" y="5147857"/>
                </a:lnTo>
                <a:cubicBezTo>
                  <a:pt x="1736786" y="5498986"/>
                  <a:pt x="1068355" y="5113195"/>
                  <a:pt x="1132723" y="4521924"/>
                </a:cubicBezTo>
                <a:lnTo>
                  <a:pt x="1175635" y="4127053"/>
                </a:lnTo>
                <a:cubicBezTo>
                  <a:pt x="1207821" y="3830799"/>
                  <a:pt x="1044426" y="3547746"/>
                  <a:pt x="771688" y="3427266"/>
                </a:cubicBezTo>
                <a:lnTo>
                  <a:pt x="408177" y="3266759"/>
                </a:lnTo>
                <a:cubicBezTo>
                  <a:pt x="-136059" y="3027030"/>
                  <a:pt x="-136059" y="2255035"/>
                  <a:pt x="408177" y="2014892"/>
                </a:cubicBezTo>
                <a:lnTo>
                  <a:pt x="771688" y="1854386"/>
                </a:lnTo>
                <a:cubicBezTo>
                  <a:pt x="1044426" y="1733906"/>
                  <a:pt x="1207821" y="1450852"/>
                  <a:pt x="1175635" y="1154599"/>
                </a:cubicBezTo>
                <a:lnTo>
                  <a:pt x="1132723" y="759728"/>
                </a:lnTo>
                <a:cubicBezTo>
                  <a:pt x="1084447" y="316274"/>
                  <a:pt x="1448370" y="-11599"/>
                  <a:pt x="1835795" y="315"/>
                </a:cubicBezTo>
                <a:cubicBezTo>
                  <a:pt x="1964936" y="4286"/>
                  <a:pt x="2096689" y="46011"/>
                  <a:pt x="2216657" y="133794"/>
                </a:cubicBezTo>
                <a:lnTo>
                  <a:pt x="2537257" y="368572"/>
                </a:lnTo>
                <a:cubicBezTo>
                  <a:pt x="2777808" y="544759"/>
                  <a:pt x="3104594" y="544759"/>
                  <a:pt x="3345150" y="368572"/>
                </a:cubicBezTo>
                <a:lnTo>
                  <a:pt x="3665750" y="133794"/>
                </a:lnTo>
                <a:cubicBezTo>
                  <a:pt x="3785716" y="46011"/>
                  <a:pt x="3917468" y="4286"/>
                  <a:pt x="4046609" y="315"/>
                </a:cubicBezTo>
                <a:close/>
              </a:path>
            </a:pathLst>
          </a:custGeom>
        </p:spPr>
      </p:pic>
    </p:spTree>
    <p:extLst>
      <p:ext uri="{BB962C8B-B14F-4D97-AF65-F5344CB8AC3E}">
        <p14:creationId xmlns:p14="http://schemas.microsoft.com/office/powerpoint/2010/main" val="429108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_Dusty Green + valmiit kuvat">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27125"/>
            <a:ext cx="8928376" cy="1183341"/>
          </a:xfrm>
        </p:spPr>
        <p:txBody>
          <a:bodyPr anchor="t"/>
          <a:lstStyle>
            <a:lvl1pPr>
              <a:lnSpc>
                <a:spcPct val="85000"/>
              </a:lnSpc>
              <a:defRPr sz="4400">
                <a:solidFill>
                  <a:schemeClr val="tx1"/>
                </a:solidFill>
              </a:defRPr>
            </a:lvl1pPr>
          </a:lstStyle>
          <a:p>
            <a:r>
              <a:rPr lang="fi-FI" noProof="0"/>
              <a:t>Lisää tähän väliotsikko enintään kahdelle riville.</a:t>
            </a:r>
          </a:p>
        </p:txBody>
      </p:sp>
      <p:grpSp>
        <p:nvGrpSpPr>
          <p:cNvPr id="11" name="Ryhmä 10">
            <a:extLst>
              <a:ext uri="{FF2B5EF4-FFF2-40B4-BE49-F238E27FC236}">
                <a16:creationId xmlns:a16="http://schemas.microsoft.com/office/drawing/2014/main" id="{DF1DF940-98B8-4724-F4A3-9D8C071D5E05}"/>
              </a:ext>
            </a:extLst>
          </p:cNvPr>
          <p:cNvGrpSpPr/>
          <p:nvPr userDrawn="1"/>
        </p:nvGrpSpPr>
        <p:grpSpPr>
          <a:xfrm>
            <a:off x="2438002" y="2756613"/>
            <a:ext cx="9753999" cy="3343249"/>
            <a:chOff x="2438002" y="2756613"/>
            <a:chExt cx="9753999" cy="3343249"/>
          </a:xfrm>
        </p:grpSpPr>
        <p:pic>
          <p:nvPicPr>
            <p:cNvPr id="4" name="Picture 5" descr="A picture containing grass, tree, outdoor, sky&#10;&#10;Description automatically generated">
              <a:extLst>
                <a:ext uri="{FF2B5EF4-FFF2-40B4-BE49-F238E27FC236}">
                  <a16:creationId xmlns:a16="http://schemas.microsoft.com/office/drawing/2014/main" id="{6B532500-115C-5FE1-4B0E-9A3E5296A6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002" y="2756613"/>
              <a:ext cx="3276380" cy="3297603"/>
            </a:xfrm>
            <a:custGeom>
              <a:avLst/>
              <a:gdLst>
                <a:gd name="connsiteX0" fmla="*/ 1638192 w 3276380"/>
                <a:gd name="connsiteY0" fmla="*/ 0 h 3297603"/>
                <a:gd name="connsiteX1" fmla="*/ 3276380 w 3276380"/>
                <a:gd name="connsiteY1" fmla="*/ 1638018 h 3297603"/>
                <a:gd name="connsiteX2" fmla="*/ 3276113 w 3276380"/>
                <a:gd name="connsiteY2" fmla="*/ 1638018 h 3297603"/>
                <a:gd name="connsiteX3" fmla="*/ 3276113 w 3276380"/>
                <a:gd name="connsiteY3" fmla="*/ 2765002 h 3297603"/>
                <a:gd name="connsiteX4" fmla="*/ 2743456 w 3276380"/>
                <a:gd name="connsiteY4" fmla="*/ 3297603 h 3297603"/>
                <a:gd name="connsiteX5" fmla="*/ 1648843 w 3276380"/>
                <a:gd name="connsiteY5" fmla="*/ 3297603 h 3297603"/>
                <a:gd name="connsiteX6" fmla="*/ 0 w 3276380"/>
                <a:gd name="connsiteY6" fmla="*/ 1643342 h 3297603"/>
                <a:gd name="connsiteX7" fmla="*/ 1638192 w 3276380"/>
                <a:gd name="connsiteY7" fmla="*/ 0 h 329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380" h="3297603">
                  <a:moveTo>
                    <a:pt x="1638192" y="0"/>
                  </a:moveTo>
                  <a:cubicBezTo>
                    <a:pt x="2542910" y="0"/>
                    <a:pt x="3276380" y="733393"/>
                    <a:pt x="3276380" y="1638018"/>
                  </a:cubicBezTo>
                  <a:lnTo>
                    <a:pt x="3276113" y="1638018"/>
                  </a:lnTo>
                  <a:lnTo>
                    <a:pt x="3276113" y="2765002"/>
                  </a:lnTo>
                  <a:cubicBezTo>
                    <a:pt x="3276113" y="3059263"/>
                    <a:pt x="3037748" y="3297603"/>
                    <a:pt x="2743456" y="3297603"/>
                  </a:cubicBezTo>
                  <a:lnTo>
                    <a:pt x="1648843" y="3297603"/>
                  </a:lnTo>
                  <a:cubicBezTo>
                    <a:pt x="738264" y="3297603"/>
                    <a:pt x="0" y="2553824"/>
                    <a:pt x="0" y="1643342"/>
                  </a:cubicBezTo>
                  <a:cubicBezTo>
                    <a:pt x="0" y="738719"/>
                    <a:pt x="733471" y="0"/>
                    <a:pt x="1638192" y="0"/>
                  </a:cubicBezTo>
                  <a:close/>
                </a:path>
              </a:pathLst>
            </a:custGeom>
          </p:spPr>
        </p:pic>
        <p:pic>
          <p:nvPicPr>
            <p:cNvPr id="5" name="Picture 11" descr="A picture containing hula hoop, person, child, sport&#10;&#10;Description automatically generated">
              <a:extLst>
                <a:ext uri="{FF2B5EF4-FFF2-40B4-BE49-F238E27FC236}">
                  <a16:creationId xmlns:a16="http://schemas.microsoft.com/office/drawing/2014/main" id="{722A2FA4-3C65-F24E-741C-B6047E16ED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8488" y="2765006"/>
              <a:ext cx="3269753" cy="3297601"/>
            </a:xfrm>
            <a:custGeom>
              <a:avLst/>
              <a:gdLst>
                <a:gd name="connsiteX0" fmla="*/ 955160 w 3269753"/>
                <a:gd name="connsiteY0" fmla="*/ 469 h 3297601"/>
                <a:gd name="connsiteX1" fmla="*/ 1634877 w 3269753"/>
                <a:gd name="connsiteY1" fmla="*/ 246226 h 3297601"/>
                <a:gd name="connsiteX2" fmla="*/ 2981069 w 3269753"/>
                <a:gd name="connsiteY2" fmla="*/ 291143 h 3297601"/>
                <a:gd name="connsiteX3" fmla="*/ 3025607 w 3269753"/>
                <a:gd name="connsiteY3" fmla="*/ 1648801 h 3297601"/>
                <a:gd name="connsiteX4" fmla="*/ 2981069 w 3269753"/>
                <a:gd name="connsiteY4" fmla="*/ 3006458 h 3297601"/>
                <a:gd name="connsiteX5" fmla="*/ 1634877 w 3269753"/>
                <a:gd name="connsiteY5" fmla="*/ 3051375 h 3297601"/>
                <a:gd name="connsiteX6" fmla="*/ 288685 w 3269753"/>
                <a:gd name="connsiteY6" fmla="*/ 3006458 h 3297601"/>
                <a:gd name="connsiteX7" fmla="*/ 244147 w 3269753"/>
                <a:gd name="connsiteY7" fmla="*/ 1648801 h 3297601"/>
                <a:gd name="connsiteX8" fmla="*/ 288685 w 3269753"/>
                <a:gd name="connsiteY8" fmla="*/ 291143 h 3297601"/>
                <a:gd name="connsiteX9" fmla="*/ 955160 w 3269753"/>
                <a:gd name="connsiteY9" fmla="*/ 469 h 329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9753" h="3297601">
                  <a:moveTo>
                    <a:pt x="955160" y="469"/>
                  </a:moveTo>
                  <a:cubicBezTo>
                    <a:pt x="1197128" y="-7006"/>
                    <a:pt x="1441302" y="74924"/>
                    <a:pt x="1634877" y="246226"/>
                  </a:cubicBezTo>
                  <a:cubicBezTo>
                    <a:pt x="2022024" y="-96112"/>
                    <a:pt x="2611576" y="-81494"/>
                    <a:pt x="2981069" y="291143"/>
                  </a:cubicBezTo>
                  <a:cubicBezTo>
                    <a:pt x="3350559" y="663783"/>
                    <a:pt x="3365318" y="1258353"/>
                    <a:pt x="3025607" y="1648801"/>
                  </a:cubicBezTo>
                  <a:cubicBezTo>
                    <a:pt x="3365054" y="2039245"/>
                    <a:pt x="3350559" y="2633819"/>
                    <a:pt x="2981069" y="3006458"/>
                  </a:cubicBezTo>
                  <a:cubicBezTo>
                    <a:pt x="2611576" y="3379095"/>
                    <a:pt x="2022024" y="3393980"/>
                    <a:pt x="1634877" y="3051375"/>
                  </a:cubicBezTo>
                  <a:cubicBezTo>
                    <a:pt x="1247727" y="3393714"/>
                    <a:pt x="658178" y="3379095"/>
                    <a:pt x="288685" y="3006458"/>
                  </a:cubicBezTo>
                  <a:cubicBezTo>
                    <a:pt x="-80805" y="2633819"/>
                    <a:pt x="-95564" y="2039245"/>
                    <a:pt x="244147" y="1648801"/>
                  </a:cubicBezTo>
                  <a:cubicBezTo>
                    <a:pt x="-95300" y="1258353"/>
                    <a:pt x="-80805" y="663783"/>
                    <a:pt x="288685" y="291143"/>
                  </a:cubicBezTo>
                  <a:cubicBezTo>
                    <a:pt x="473431" y="104824"/>
                    <a:pt x="713192" y="7944"/>
                    <a:pt x="955160" y="469"/>
                  </a:cubicBezTo>
                  <a:close/>
                </a:path>
              </a:pathLst>
            </a:custGeom>
          </p:spPr>
        </p:pic>
        <p:pic>
          <p:nvPicPr>
            <p:cNvPr id="10" name="Kuva 9" descr="A picture containing person, indoor, table, dining table&#10;&#10;Description automatically generated">
              <a:extLst>
                <a:ext uri="{FF2B5EF4-FFF2-40B4-BE49-F238E27FC236}">
                  <a16:creationId xmlns:a16="http://schemas.microsoft.com/office/drawing/2014/main" id="{3B4442A4-9784-59D6-1A10-C65DF43E3F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1870"/>
            <a:stretch/>
          </p:blipFill>
          <p:spPr>
            <a:xfrm>
              <a:off x="9920805" y="2766262"/>
              <a:ext cx="2271196" cy="3333600"/>
            </a:xfrm>
            <a:custGeom>
              <a:avLst/>
              <a:gdLst>
                <a:gd name="connsiteX0" fmla="*/ 1666801 w 2271196"/>
                <a:gd name="connsiteY0" fmla="*/ 0 h 3333600"/>
                <a:gd name="connsiteX1" fmla="*/ 2162456 w 2271196"/>
                <a:gd name="connsiteY1" fmla="*/ 74936 h 3333600"/>
                <a:gd name="connsiteX2" fmla="*/ 2271196 w 2271196"/>
                <a:gd name="connsiteY2" fmla="*/ 114736 h 3333600"/>
                <a:gd name="connsiteX3" fmla="*/ 2271196 w 2271196"/>
                <a:gd name="connsiteY3" fmla="*/ 3218865 h 3333600"/>
                <a:gd name="connsiteX4" fmla="*/ 2162456 w 2271196"/>
                <a:gd name="connsiteY4" fmla="*/ 3258664 h 3333600"/>
                <a:gd name="connsiteX5" fmla="*/ 1666801 w 2271196"/>
                <a:gd name="connsiteY5" fmla="*/ 3333600 h 3333600"/>
                <a:gd name="connsiteX6" fmla="*/ 0 w 2271196"/>
                <a:gd name="connsiteY6" fmla="*/ 1666802 h 3333600"/>
                <a:gd name="connsiteX7" fmla="*/ 1666801 w 2271196"/>
                <a:gd name="connsiteY7" fmla="*/ 0 h 33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196" h="3333600">
                  <a:moveTo>
                    <a:pt x="1666801" y="0"/>
                  </a:moveTo>
                  <a:cubicBezTo>
                    <a:pt x="1839404" y="0"/>
                    <a:pt x="2005879" y="26236"/>
                    <a:pt x="2162456" y="74936"/>
                  </a:cubicBezTo>
                  <a:lnTo>
                    <a:pt x="2271196" y="114736"/>
                  </a:lnTo>
                  <a:lnTo>
                    <a:pt x="2271196" y="3218865"/>
                  </a:lnTo>
                  <a:lnTo>
                    <a:pt x="2162456" y="3258664"/>
                  </a:lnTo>
                  <a:cubicBezTo>
                    <a:pt x="2005879" y="3307365"/>
                    <a:pt x="1839404" y="3333600"/>
                    <a:pt x="1666801" y="3333600"/>
                  </a:cubicBezTo>
                  <a:cubicBezTo>
                    <a:pt x="746252" y="3333600"/>
                    <a:pt x="0" y="2587348"/>
                    <a:pt x="0" y="1666802"/>
                  </a:cubicBezTo>
                  <a:cubicBezTo>
                    <a:pt x="0" y="746252"/>
                    <a:pt x="746252" y="0"/>
                    <a:pt x="1666801" y="0"/>
                  </a:cubicBezTo>
                  <a:close/>
                </a:path>
              </a:pathLst>
            </a:custGeom>
          </p:spPr>
        </p:pic>
      </p:grpSp>
      <p:pic>
        <p:nvPicPr>
          <p:cNvPr id="8" name="Kuva 7">
            <a:extLst>
              <a:ext uri="{FF2B5EF4-FFF2-40B4-BE49-F238E27FC236}">
                <a16:creationId xmlns:a16="http://schemas.microsoft.com/office/drawing/2014/main" id="{CB045BA6-41BE-A30C-1825-4A37169923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84851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_Wood + kuvapaikat">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37882"/>
            <a:ext cx="8928376" cy="1194099"/>
          </a:xfrm>
        </p:spPr>
        <p:txBody>
          <a:bodyPr anchor="t"/>
          <a:lstStyle>
            <a:lvl1pPr>
              <a:lnSpc>
                <a:spcPct val="85000"/>
              </a:lnSpc>
              <a:defRPr sz="4400">
                <a:solidFill>
                  <a:schemeClr val="tx1"/>
                </a:solidFill>
              </a:defRPr>
            </a:lvl1pPr>
          </a:lstStyle>
          <a:p>
            <a:r>
              <a:rPr lang="fi-FI" noProof="0"/>
              <a:t>Lisää tähän väliotsikko enintään kahdelle riville.</a:t>
            </a:r>
          </a:p>
        </p:txBody>
      </p:sp>
      <p:sp>
        <p:nvSpPr>
          <p:cNvPr id="8" name="Kuvan paikkamerkki 63">
            <a:extLst>
              <a:ext uri="{FF2B5EF4-FFF2-40B4-BE49-F238E27FC236}">
                <a16:creationId xmlns:a16="http://schemas.microsoft.com/office/drawing/2014/main" id="{2EC8BA2E-7E43-0823-6D65-5B6FF78B0B0B}"/>
              </a:ext>
            </a:extLst>
          </p:cNvPr>
          <p:cNvSpPr>
            <a:spLocks noGrp="1"/>
          </p:cNvSpPr>
          <p:nvPr>
            <p:ph type="pic" sz="quarter" idx="16"/>
          </p:nvPr>
        </p:nvSpPr>
        <p:spPr>
          <a:xfrm>
            <a:off x="2415001" y="2744071"/>
            <a:ext cx="3276380" cy="3297953"/>
          </a:xfrm>
          <a:custGeom>
            <a:avLst/>
            <a:gdLst>
              <a:gd name="connsiteX0" fmla="*/ 583347 w 1166693"/>
              <a:gd name="connsiteY0" fmla="*/ 0 h 1174375"/>
              <a:gd name="connsiteX1" fmla="*/ 1166693 w 1166693"/>
              <a:gd name="connsiteY1" fmla="*/ 583347 h 1174375"/>
              <a:gd name="connsiteX2" fmla="*/ 1166598 w 1166693"/>
              <a:gd name="connsiteY2" fmla="*/ 583347 h 1174375"/>
              <a:gd name="connsiteX3" fmla="*/ 1166598 w 1166693"/>
              <a:gd name="connsiteY3" fmla="*/ 984700 h 1174375"/>
              <a:gd name="connsiteX4" fmla="*/ 976923 w 1166693"/>
              <a:gd name="connsiteY4" fmla="*/ 1174375 h 1174375"/>
              <a:gd name="connsiteX5" fmla="*/ 587140 w 1166693"/>
              <a:gd name="connsiteY5" fmla="*/ 1174375 h 1174375"/>
              <a:gd name="connsiteX6" fmla="*/ 0 w 1166693"/>
              <a:gd name="connsiteY6" fmla="*/ 585243 h 1174375"/>
              <a:gd name="connsiteX7" fmla="*/ 583347 w 1166693"/>
              <a:gd name="connsiteY7" fmla="*/ 0 h 11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93" h="1174375">
                <a:moveTo>
                  <a:pt x="583347" y="0"/>
                </a:moveTo>
                <a:cubicBezTo>
                  <a:pt x="905510" y="0"/>
                  <a:pt x="1166693" y="261183"/>
                  <a:pt x="1166693" y="583347"/>
                </a:cubicBezTo>
                <a:lnTo>
                  <a:pt x="1166598" y="583347"/>
                </a:lnTo>
                <a:lnTo>
                  <a:pt x="1166598" y="984700"/>
                </a:lnTo>
                <a:cubicBezTo>
                  <a:pt x="1166598" y="1089495"/>
                  <a:pt x="1081718" y="1174375"/>
                  <a:pt x="976923" y="1174375"/>
                </a:cubicBezTo>
                <a:lnTo>
                  <a:pt x="587140" y="1174375"/>
                </a:lnTo>
                <a:cubicBezTo>
                  <a:pt x="262890" y="1174375"/>
                  <a:pt x="0" y="909493"/>
                  <a:pt x="0" y="585243"/>
                </a:cubicBezTo>
                <a:cubicBezTo>
                  <a:pt x="0" y="263080"/>
                  <a:pt x="261183" y="0"/>
                  <a:pt x="583347" y="0"/>
                </a:cubicBezTo>
                <a:close/>
              </a:path>
            </a:pathLst>
          </a:custGeom>
        </p:spPr>
        <p:txBody>
          <a:bodyPr wrap="square" anchor="ctr">
            <a:noAutofit/>
          </a:bodyPr>
          <a:lstStyle>
            <a:lvl1pPr algn="ctr">
              <a:defRPr sz="1400"/>
            </a:lvl1pPr>
          </a:lstStyle>
          <a:p>
            <a:r>
              <a:rPr lang="fi-FI"/>
              <a:t>Lisää kuva napsauttamalla kuvaketta</a:t>
            </a:r>
          </a:p>
        </p:txBody>
      </p:sp>
      <p:sp>
        <p:nvSpPr>
          <p:cNvPr id="4" name="Kuvan paikkamerkki 3">
            <a:extLst>
              <a:ext uri="{FF2B5EF4-FFF2-40B4-BE49-F238E27FC236}">
                <a16:creationId xmlns:a16="http://schemas.microsoft.com/office/drawing/2014/main" id="{B2632B8C-0EDE-230F-DD14-73B8E5BB8BA6}"/>
              </a:ext>
            </a:extLst>
          </p:cNvPr>
          <p:cNvSpPr>
            <a:spLocks noGrp="1"/>
          </p:cNvSpPr>
          <p:nvPr>
            <p:ph type="pic" sz="quarter" idx="17"/>
          </p:nvPr>
        </p:nvSpPr>
        <p:spPr>
          <a:xfrm>
            <a:off x="9920805" y="2744071"/>
            <a:ext cx="2271195" cy="3355791"/>
          </a:xfrm>
          <a:custGeom>
            <a:avLst/>
            <a:gdLst>
              <a:gd name="connsiteX0" fmla="*/ 1677897 w 2271195"/>
              <a:gd name="connsiteY0" fmla="*/ 0 h 3355791"/>
              <a:gd name="connsiteX1" fmla="*/ 2176851 w 2271195"/>
              <a:gd name="connsiteY1" fmla="*/ 75435 h 3355791"/>
              <a:gd name="connsiteX2" fmla="*/ 2271195 w 2271195"/>
              <a:gd name="connsiteY2" fmla="*/ 109965 h 3355791"/>
              <a:gd name="connsiteX3" fmla="*/ 2271195 w 2271195"/>
              <a:gd name="connsiteY3" fmla="*/ 3245826 h 3355791"/>
              <a:gd name="connsiteX4" fmla="*/ 2176851 w 2271195"/>
              <a:gd name="connsiteY4" fmla="*/ 3280356 h 3355791"/>
              <a:gd name="connsiteX5" fmla="*/ 1677897 w 2271195"/>
              <a:gd name="connsiteY5" fmla="*/ 3355791 h 3355791"/>
              <a:gd name="connsiteX6" fmla="*/ 0 w 2271195"/>
              <a:gd name="connsiteY6" fmla="*/ 1677897 h 3355791"/>
              <a:gd name="connsiteX7" fmla="*/ 1677897 w 2271195"/>
              <a:gd name="connsiteY7" fmla="*/ 0 h 335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195" h="3355791">
                <a:moveTo>
                  <a:pt x="1677897" y="0"/>
                </a:moveTo>
                <a:cubicBezTo>
                  <a:pt x="1851649" y="0"/>
                  <a:pt x="2019232" y="26410"/>
                  <a:pt x="2176851" y="75435"/>
                </a:cubicBezTo>
                <a:lnTo>
                  <a:pt x="2271195" y="109965"/>
                </a:lnTo>
                <a:lnTo>
                  <a:pt x="2271195" y="3245826"/>
                </a:lnTo>
                <a:lnTo>
                  <a:pt x="2176851" y="3280356"/>
                </a:lnTo>
                <a:cubicBezTo>
                  <a:pt x="2019232" y="3329381"/>
                  <a:pt x="1851649" y="3355791"/>
                  <a:pt x="1677897" y="3355791"/>
                </a:cubicBezTo>
                <a:cubicBezTo>
                  <a:pt x="751219" y="3355791"/>
                  <a:pt x="0" y="2604572"/>
                  <a:pt x="0" y="1677897"/>
                </a:cubicBezTo>
                <a:cubicBezTo>
                  <a:pt x="0" y="751219"/>
                  <a:pt x="751219" y="0"/>
                  <a:pt x="1677897" y="0"/>
                </a:cubicBezTo>
                <a:close/>
              </a:path>
            </a:pathLst>
          </a:custGeom>
        </p:spPr>
        <p:txBody>
          <a:bodyPr wrap="square" anchor="ctr">
            <a:noAutofit/>
          </a:bodyPr>
          <a:lstStyle>
            <a:lvl1pPr algn="ctr">
              <a:defRPr sz="1400"/>
            </a:lvl1pPr>
          </a:lstStyle>
          <a:p>
            <a:r>
              <a:rPr lang="fi-FI"/>
              <a:t>Lisää kuva napsauttamalla kuvaketta</a:t>
            </a:r>
          </a:p>
        </p:txBody>
      </p:sp>
      <p:sp>
        <p:nvSpPr>
          <p:cNvPr id="10" name="Kuvan paikkamerkki 19">
            <a:extLst>
              <a:ext uri="{FF2B5EF4-FFF2-40B4-BE49-F238E27FC236}">
                <a16:creationId xmlns:a16="http://schemas.microsoft.com/office/drawing/2014/main" id="{CE2D43DD-EFA8-57AE-1497-8084BF0451DA}"/>
              </a:ext>
            </a:extLst>
          </p:cNvPr>
          <p:cNvSpPr>
            <a:spLocks noGrp="1"/>
          </p:cNvSpPr>
          <p:nvPr>
            <p:ph type="pic" sz="quarter" idx="13"/>
          </p:nvPr>
        </p:nvSpPr>
        <p:spPr>
          <a:xfrm>
            <a:off x="6183958" y="2753272"/>
            <a:ext cx="3304283" cy="3304283"/>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r>
              <a:rPr lang="fi-FI"/>
              <a:t>Lisää kuva napsauttamalla kuvaketta</a:t>
            </a:r>
          </a:p>
        </p:txBody>
      </p:sp>
      <p:pic>
        <p:nvPicPr>
          <p:cNvPr id="11" name="Kuva 10">
            <a:extLst>
              <a:ext uri="{FF2B5EF4-FFF2-40B4-BE49-F238E27FC236}">
                <a16:creationId xmlns:a16="http://schemas.microsoft.com/office/drawing/2014/main" id="{D9D0F2F4-7E1E-DAAC-4B6C-B69DFD0A92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417774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_Off White + kuvapaikat">
    <p:bg>
      <p:bgPr>
        <a:solidFill>
          <a:schemeClr val="bg1"/>
        </a:solidFill>
        <a:effectLst/>
      </p:bgPr>
    </p:bg>
    <p:spTree>
      <p:nvGrpSpPr>
        <p:cNvPr id="1" name=""/>
        <p:cNvGrpSpPr/>
        <p:nvPr/>
      </p:nvGrpSpPr>
      <p:grpSpPr>
        <a:xfrm>
          <a:off x="0" y="0"/>
          <a:ext cx="0" cy="0"/>
          <a:chOff x="0" y="0"/>
          <a:chExt cx="0" cy="0"/>
        </a:xfrm>
      </p:grpSpPr>
      <p:sp>
        <p:nvSpPr>
          <p:cNvPr id="8" name="Kuvan paikkamerkki 63">
            <a:extLst>
              <a:ext uri="{FF2B5EF4-FFF2-40B4-BE49-F238E27FC236}">
                <a16:creationId xmlns:a16="http://schemas.microsoft.com/office/drawing/2014/main" id="{B0B51FCB-1B3A-DF08-907C-E1FD2BDA64E3}"/>
              </a:ext>
            </a:extLst>
          </p:cNvPr>
          <p:cNvSpPr>
            <a:spLocks noGrp="1"/>
          </p:cNvSpPr>
          <p:nvPr>
            <p:ph type="pic" sz="quarter" idx="16"/>
          </p:nvPr>
        </p:nvSpPr>
        <p:spPr>
          <a:xfrm>
            <a:off x="2415001" y="2744071"/>
            <a:ext cx="3276380" cy="3297953"/>
          </a:xfrm>
          <a:custGeom>
            <a:avLst/>
            <a:gdLst>
              <a:gd name="connsiteX0" fmla="*/ 583347 w 1166693"/>
              <a:gd name="connsiteY0" fmla="*/ 0 h 1174375"/>
              <a:gd name="connsiteX1" fmla="*/ 1166693 w 1166693"/>
              <a:gd name="connsiteY1" fmla="*/ 583347 h 1174375"/>
              <a:gd name="connsiteX2" fmla="*/ 1166598 w 1166693"/>
              <a:gd name="connsiteY2" fmla="*/ 583347 h 1174375"/>
              <a:gd name="connsiteX3" fmla="*/ 1166598 w 1166693"/>
              <a:gd name="connsiteY3" fmla="*/ 984700 h 1174375"/>
              <a:gd name="connsiteX4" fmla="*/ 976923 w 1166693"/>
              <a:gd name="connsiteY4" fmla="*/ 1174375 h 1174375"/>
              <a:gd name="connsiteX5" fmla="*/ 587140 w 1166693"/>
              <a:gd name="connsiteY5" fmla="*/ 1174375 h 1174375"/>
              <a:gd name="connsiteX6" fmla="*/ 0 w 1166693"/>
              <a:gd name="connsiteY6" fmla="*/ 585243 h 1174375"/>
              <a:gd name="connsiteX7" fmla="*/ 583347 w 1166693"/>
              <a:gd name="connsiteY7" fmla="*/ 0 h 11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93" h="1174375">
                <a:moveTo>
                  <a:pt x="583347" y="0"/>
                </a:moveTo>
                <a:cubicBezTo>
                  <a:pt x="905510" y="0"/>
                  <a:pt x="1166693" y="261183"/>
                  <a:pt x="1166693" y="583347"/>
                </a:cubicBezTo>
                <a:lnTo>
                  <a:pt x="1166598" y="583347"/>
                </a:lnTo>
                <a:lnTo>
                  <a:pt x="1166598" y="984700"/>
                </a:lnTo>
                <a:cubicBezTo>
                  <a:pt x="1166598" y="1089495"/>
                  <a:pt x="1081718" y="1174375"/>
                  <a:pt x="976923" y="1174375"/>
                </a:cubicBezTo>
                <a:lnTo>
                  <a:pt x="587140" y="1174375"/>
                </a:lnTo>
                <a:cubicBezTo>
                  <a:pt x="262890" y="1174375"/>
                  <a:pt x="0" y="909493"/>
                  <a:pt x="0" y="585243"/>
                </a:cubicBezTo>
                <a:cubicBezTo>
                  <a:pt x="0" y="263080"/>
                  <a:pt x="261183" y="0"/>
                  <a:pt x="583347" y="0"/>
                </a:cubicBezTo>
                <a:close/>
              </a:path>
            </a:pathLst>
          </a:custGeom>
        </p:spPr>
        <p:txBody>
          <a:bodyPr wrap="square" anchor="ctr">
            <a:noAutofit/>
          </a:bodyPr>
          <a:lstStyle>
            <a:lvl1pPr algn="ctr">
              <a:defRPr sz="1400"/>
            </a:lvl1pPr>
          </a:lstStyle>
          <a:p>
            <a:r>
              <a:rPr lang="fi-FI"/>
              <a:t>Lisää kuva napsauttamalla kuvaketta</a:t>
            </a:r>
          </a:p>
        </p:txBody>
      </p:sp>
      <p:sp>
        <p:nvSpPr>
          <p:cNvPr id="4" name="Kuvan paikkamerkki 3">
            <a:extLst>
              <a:ext uri="{FF2B5EF4-FFF2-40B4-BE49-F238E27FC236}">
                <a16:creationId xmlns:a16="http://schemas.microsoft.com/office/drawing/2014/main" id="{2FA1E28B-7F11-7893-8D5A-681043A676FE}"/>
              </a:ext>
            </a:extLst>
          </p:cNvPr>
          <p:cNvSpPr>
            <a:spLocks noGrp="1"/>
          </p:cNvSpPr>
          <p:nvPr>
            <p:ph type="pic" sz="quarter" idx="17"/>
          </p:nvPr>
        </p:nvSpPr>
        <p:spPr>
          <a:xfrm>
            <a:off x="9920805" y="2744071"/>
            <a:ext cx="2271195" cy="3355791"/>
          </a:xfrm>
          <a:custGeom>
            <a:avLst/>
            <a:gdLst>
              <a:gd name="connsiteX0" fmla="*/ 1677897 w 2271195"/>
              <a:gd name="connsiteY0" fmla="*/ 0 h 3355791"/>
              <a:gd name="connsiteX1" fmla="*/ 2176851 w 2271195"/>
              <a:gd name="connsiteY1" fmla="*/ 75435 h 3355791"/>
              <a:gd name="connsiteX2" fmla="*/ 2271195 w 2271195"/>
              <a:gd name="connsiteY2" fmla="*/ 109965 h 3355791"/>
              <a:gd name="connsiteX3" fmla="*/ 2271195 w 2271195"/>
              <a:gd name="connsiteY3" fmla="*/ 3245826 h 3355791"/>
              <a:gd name="connsiteX4" fmla="*/ 2176851 w 2271195"/>
              <a:gd name="connsiteY4" fmla="*/ 3280356 h 3355791"/>
              <a:gd name="connsiteX5" fmla="*/ 1677897 w 2271195"/>
              <a:gd name="connsiteY5" fmla="*/ 3355791 h 3355791"/>
              <a:gd name="connsiteX6" fmla="*/ 0 w 2271195"/>
              <a:gd name="connsiteY6" fmla="*/ 1677897 h 3355791"/>
              <a:gd name="connsiteX7" fmla="*/ 1677897 w 2271195"/>
              <a:gd name="connsiteY7" fmla="*/ 0 h 335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195" h="3355791">
                <a:moveTo>
                  <a:pt x="1677897" y="0"/>
                </a:moveTo>
                <a:cubicBezTo>
                  <a:pt x="1851649" y="0"/>
                  <a:pt x="2019232" y="26410"/>
                  <a:pt x="2176851" y="75435"/>
                </a:cubicBezTo>
                <a:lnTo>
                  <a:pt x="2271195" y="109965"/>
                </a:lnTo>
                <a:lnTo>
                  <a:pt x="2271195" y="3245826"/>
                </a:lnTo>
                <a:lnTo>
                  <a:pt x="2176851" y="3280356"/>
                </a:lnTo>
                <a:cubicBezTo>
                  <a:pt x="2019232" y="3329381"/>
                  <a:pt x="1851649" y="3355791"/>
                  <a:pt x="1677897" y="3355791"/>
                </a:cubicBezTo>
                <a:cubicBezTo>
                  <a:pt x="751219" y="3355791"/>
                  <a:pt x="0" y="2604572"/>
                  <a:pt x="0" y="1677897"/>
                </a:cubicBezTo>
                <a:cubicBezTo>
                  <a:pt x="0" y="751219"/>
                  <a:pt x="751219" y="0"/>
                  <a:pt x="1677897" y="0"/>
                </a:cubicBezTo>
                <a:close/>
              </a:path>
            </a:pathLst>
          </a:custGeom>
        </p:spPr>
        <p:txBody>
          <a:bodyPr wrap="square" anchor="ctr">
            <a:noAutofit/>
          </a:bodyPr>
          <a:lstStyle>
            <a:lvl1pPr algn="ctr">
              <a:defRPr sz="1400"/>
            </a:lvl1pPr>
          </a:lstStyle>
          <a:p>
            <a:r>
              <a:rPr lang="fi-FI"/>
              <a:t>Lisää kuva napsauttamalla kuvaketta</a:t>
            </a:r>
          </a:p>
        </p:txBody>
      </p:sp>
      <p:sp>
        <p:nvSpPr>
          <p:cNvPr id="10" name="Kuvan paikkamerkki 19">
            <a:extLst>
              <a:ext uri="{FF2B5EF4-FFF2-40B4-BE49-F238E27FC236}">
                <a16:creationId xmlns:a16="http://schemas.microsoft.com/office/drawing/2014/main" id="{6D0BDABD-2440-2980-E5EC-EAEAB6EE2BAC}"/>
              </a:ext>
            </a:extLst>
          </p:cNvPr>
          <p:cNvSpPr>
            <a:spLocks noGrp="1"/>
          </p:cNvSpPr>
          <p:nvPr>
            <p:ph type="pic" sz="quarter" idx="13"/>
          </p:nvPr>
        </p:nvSpPr>
        <p:spPr>
          <a:xfrm>
            <a:off x="6183958" y="2753272"/>
            <a:ext cx="3304283" cy="3304283"/>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r>
              <a:rPr lang="fi-FI"/>
              <a:t>Lisää kuva napsauttamalla kuvaketta</a:t>
            </a:r>
          </a:p>
        </p:txBody>
      </p:sp>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27125"/>
            <a:ext cx="8928376" cy="1194099"/>
          </a:xfrm>
        </p:spPr>
        <p:txBody>
          <a:bodyPr anchor="ctr"/>
          <a:lstStyle>
            <a:lvl1pPr>
              <a:lnSpc>
                <a:spcPct val="85000"/>
              </a:lnSpc>
              <a:defRPr sz="4400">
                <a:solidFill>
                  <a:schemeClr val="tx1"/>
                </a:solidFill>
              </a:defRPr>
            </a:lvl1pPr>
          </a:lstStyle>
          <a:p>
            <a:r>
              <a:rPr lang="fi-FI"/>
              <a:t>Lisää tähän väliotsikko enintään kahdelle riville.</a:t>
            </a:r>
          </a:p>
        </p:txBody>
      </p:sp>
      <p:pic>
        <p:nvPicPr>
          <p:cNvPr id="11" name="Kuva 10">
            <a:extLst>
              <a:ext uri="{FF2B5EF4-FFF2-40B4-BE49-F238E27FC236}">
                <a16:creationId xmlns:a16="http://schemas.microsoft.com/office/drawing/2014/main" id="{AF4E0166-49F0-B911-E2E9-30612496E4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191506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_Yhteystiedot">
    <p:bg>
      <p:bgPr>
        <a:solidFill>
          <a:schemeClr val="tx1"/>
        </a:solidFill>
        <a:effectLst/>
      </p:bgPr>
    </p:bg>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50FDFF7F-8705-7783-5D9B-51F58FDDBE87}"/>
              </a:ext>
            </a:extLst>
          </p:cNvPr>
          <p:cNvSpPr>
            <a:spLocks noGrp="1"/>
          </p:cNvSpPr>
          <p:nvPr>
            <p:ph type="body" sz="quarter" idx="10" hasCustomPrompt="1"/>
          </p:nvPr>
        </p:nvSpPr>
        <p:spPr>
          <a:xfrm>
            <a:off x="453276" y="414801"/>
            <a:ext cx="6901996" cy="815366"/>
          </a:xfrm>
        </p:spPr>
        <p:txBody>
          <a:bodyPr>
            <a:noAutofit/>
          </a:bodyPr>
          <a:lstStyle>
            <a:lvl1pPr marL="0" indent="0">
              <a:buNone/>
              <a:defRPr sz="4400" b="1" i="0">
                <a:solidFill>
                  <a:schemeClr val="accent3"/>
                </a:solidFill>
                <a:latin typeface="Dibber Stabil Grotesk Bold" pitchFamily="2" charset="77"/>
                <a:cs typeface="Arial" panose="020B0604020202020204" pitchFamily="34" charset="0"/>
              </a:defRPr>
            </a:lvl1pPr>
            <a:lvl2pPr marL="457200" indent="0">
              <a:buNone/>
              <a:defRPr sz="4000" b="1" i="0">
                <a:latin typeface="Arial Black" panose="020B0604020202020204" pitchFamily="34" charset="0"/>
                <a:cs typeface="Arial Black" panose="020B0604020202020204" pitchFamily="34" charset="0"/>
              </a:defRPr>
            </a:lvl2pPr>
            <a:lvl3pPr marL="914400" indent="0">
              <a:buNone/>
              <a:defRPr sz="4000" b="1" i="0">
                <a:latin typeface="Arial Black" panose="020B0604020202020204" pitchFamily="34" charset="0"/>
                <a:cs typeface="Arial Black" panose="020B0604020202020204" pitchFamily="34" charset="0"/>
              </a:defRPr>
            </a:lvl3pPr>
            <a:lvl4pPr marL="1371600" indent="0">
              <a:buNone/>
              <a:defRPr sz="4000" b="1" i="0">
                <a:latin typeface="Arial Black" panose="020B0604020202020204" pitchFamily="34" charset="0"/>
                <a:cs typeface="Arial Black" panose="020B0604020202020204" pitchFamily="34" charset="0"/>
              </a:defRPr>
            </a:lvl4pPr>
            <a:lvl5pPr marL="1828800" indent="0">
              <a:buNone/>
              <a:defRPr sz="4000" b="1" i="0">
                <a:latin typeface="Arial Black" panose="020B0604020202020204" pitchFamily="34" charset="0"/>
                <a:cs typeface="Arial Black" panose="020B0604020202020204" pitchFamily="34" charset="0"/>
              </a:defRPr>
            </a:lvl5pPr>
          </a:lstStyle>
          <a:p>
            <a:pPr lvl="0"/>
            <a:r>
              <a:rPr lang="fi-FI"/>
              <a:t>Kiitos!</a:t>
            </a:r>
          </a:p>
        </p:txBody>
      </p:sp>
      <p:grpSp>
        <p:nvGrpSpPr>
          <p:cNvPr id="16" name="Ryhmä 15">
            <a:extLst>
              <a:ext uri="{FF2B5EF4-FFF2-40B4-BE49-F238E27FC236}">
                <a16:creationId xmlns:a16="http://schemas.microsoft.com/office/drawing/2014/main" id="{5791D9A1-4989-DEB2-F21C-BCF5E0038F53}"/>
              </a:ext>
            </a:extLst>
          </p:cNvPr>
          <p:cNvGrpSpPr/>
          <p:nvPr userDrawn="1"/>
        </p:nvGrpSpPr>
        <p:grpSpPr>
          <a:xfrm>
            <a:off x="0" y="3290609"/>
            <a:ext cx="12192000" cy="2131996"/>
            <a:chOff x="0" y="3290609"/>
            <a:chExt cx="12192000" cy="2131996"/>
          </a:xfrm>
        </p:grpSpPr>
        <p:pic>
          <p:nvPicPr>
            <p:cNvPr id="5" name="Picture 1" descr="A baby playing with a toy&#10;&#10;Description automatically generated with low confidence">
              <a:extLst>
                <a:ext uri="{FF2B5EF4-FFF2-40B4-BE49-F238E27FC236}">
                  <a16:creationId xmlns:a16="http://schemas.microsoft.com/office/drawing/2014/main" id="{EAD99A71-58B1-538B-1157-93786C68C4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6" name="Picture 4" descr="A picture containing person, wall, indoor&#10;&#10;Description automatically generated">
              <a:extLst>
                <a:ext uri="{FF2B5EF4-FFF2-40B4-BE49-F238E27FC236}">
                  <a16:creationId xmlns:a16="http://schemas.microsoft.com/office/drawing/2014/main" id="{407567A8-AB11-CCB6-46F9-B9C416BEC1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133784" y="3344942"/>
              <a:ext cx="2492319" cy="2016481"/>
            </a:xfrm>
            <a:custGeom>
              <a:avLst/>
              <a:gdLst>
                <a:gd name="connsiteX0" fmla="*/ 660952 w 2559541"/>
                <a:gd name="connsiteY0" fmla="*/ 1 h 2070869"/>
                <a:gd name="connsiteX1" fmla="*/ 1128125 w 2559541"/>
                <a:gd name="connsiteY1" fmla="*/ 193652 h 2070869"/>
                <a:gd name="connsiteX2" fmla="*/ 1279858 w 2559541"/>
                <a:gd name="connsiteY2" fmla="*/ 345383 h 2070869"/>
                <a:gd name="connsiteX3" fmla="*/ 1431589 w 2559541"/>
                <a:gd name="connsiteY3" fmla="*/ 193652 h 2070869"/>
                <a:gd name="connsiteX4" fmla="*/ 2366065 w 2559541"/>
                <a:gd name="connsiteY4" fmla="*/ 193824 h 2070869"/>
                <a:gd name="connsiteX5" fmla="*/ 2365891 w 2559541"/>
                <a:gd name="connsiteY5" fmla="*/ 1128299 h 2070869"/>
                <a:gd name="connsiteX6" fmla="*/ 1524430 w 2559541"/>
                <a:gd name="connsiteY6" fmla="*/ 1969410 h 2070869"/>
                <a:gd name="connsiteX7" fmla="*/ 1034589 w 2559541"/>
                <a:gd name="connsiteY7" fmla="*/ 1969410 h 2070869"/>
                <a:gd name="connsiteX8" fmla="*/ 193478 w 2559541"/>
                <a:gd name="connsiteY8" fmla="*/ 1127952 h 2070869"/>
                <a:gd name="connsiteX9" fmla="*/ 193651 w 2559541"/>
                <a:gd name="connsiteY9" fmla="*/ 193478 h 2070869"/>
                <a:gd name="connsiteX10" fmla="*/ 660952 w 2559541"/>
                <a:gd name="connsiteY10" fmla="*/ 1 h 20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541" h="2070869">
                  <a:moveTo>
                    <a:pt x="660952" y="1"/>
                  </a:moveTo>
                  <a:cubicBezTo>
                    <a:pt x="830071" y="44"/>
                    <a:pt x="999169" y="64609"/>
                    <a:pt x="1128125" y="193652"/>
                  </a:cubicBezTo>
                  <a:lnTo>
                    <a:pt x="1279858" y="345383"/>
                  </a:lnTo>
                  <a:lnTo>
                    <a:pt x="1431589" y="193652"/>
                  </a:lnTo>
                  <a:cubicBezTo>
                    <a:pt x="1689674" y="-64434"/>
                    <a:pt x="2108152" y="-64261"/>
                    <a:pt x="2366065" y="193824"/>
                  </a:cubicBezTo>
                  <a:cubicBezTo>
                    <a:pt x="2624149" y="451908"/>
                    <a:pt x="2623975" y="870213"/>
                    <a:pt x="2365891" y="1128299"/>
                  </a:cubicBezTo>
                  <a:lnTo>
                    <a:pt x="1524430" y="1969410"/>
                  </a:lnTo>
                  <a:cubicBezTo>
                    <a:pt x="1389153" y="2104689"/>
                    <a:pt x="1169869" y="2104689"/>
                    <a:pt x="1034589" y="1969410"/>
                  </a:cubicBezTo>
                  <a:lnTo>
                    <a:pt x="193478" y="1127952"/>
                  </a:lnTo>
                  <a:cubicBezTo>
                    <a:pt x="-64607" y="869867"/>
                    <a:pt x="-64435" y="451563"/>
                    <a:pt x="193651" y="193478"/>
                  </a:cubicBezTo>
                  <a:cubicBezTo>
                    <a:pt x="322693" y="64436"/>
                    <a:pt x="491834" y="-42"/>
                    <a:pt x="660952" y="1"/>
                  </a:cubicBezTo>
                  <a:close/>
                </a:path>
              </a:pathLst>
            </a:custGeom>
          </p:spPr>
        </p:pic>
        <p:pic>
          <p:nvPicPr>
            <p:cNvPr id="8" name="Picture 13" descr="A person holding a baby&#10;&#10;Description automatically generated">
              <a:extLst>
                <a:ext uri="{FF2B5EF4-FFF2-40B4-BE49-F238E27FC236}">
                  <a16:creationId xmlns:a16="http://schemas.microsoft.com/office/drawing/2014/main" id="{23E4D9EA-9CE1-9DB5-DF3D-A5F09C8376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9" name="Picture 18" descr="A child playing on a playground&#10;&#10;Description automatically generated with low confidence">
              <a:extLst>
                <a:ext uri="{FF2B5EF4-FFF2-40B4-BE49-F238E27FC236}">
                  <a16:creationId xmlns:a16="http://schemas.microsoft.com/office/drawing/2014/main" id="{F8ADFD0A-8CC4-48D9-60FF-DF7F2CAAAEC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11" name="Kuva 10" descr="A picture containing indoor, person, little, baby bed&#10;&#10;Description automatically generated">
              <a:extLst>
                <a:ext uri="{FF2B5EF4-FFF2-40B4-BE49-F238E27FC236}">
                  <a16:creationId xmlns:a16="http://schemas.microsoft.com/office/drawing/2014/main" id="{B5134CBE-1079-199A-D230-DFB9B7457257}"/>
                </a:ext>
              </a:extLst>
            </p:cNvPr>
            <p:cNvPicPr>
              <a:picLocks noChangeAspect="1"/>
            </p:cNvPicPr>
            <p:nvPr userDrawn="1"/>
          </p:nvPicPr>
          <p:blipFill>
            <a:blip r:embed="rId6" cstate="screen">
              <a:extLst>
                <a:ext uri="{28A0092B-C50C-407E-A947-70E740481C1C}">
                  <a14:useLocalDpi xmlns:a14="http://schemas.microsoft.com/office/drawing/2010/main"/>
                </a:ext>
              </a:extLst>
            </a:blip>
            <a:srcRect l="18935"/>
            <a:stretch>
              <a:fillRect/>
            </a:stretch>
          </p:blipFill>
          <p:spPr>
            <a:xfrm>
              <a:off x="0" y="3365331"/>
              <a:ext cx="1772233" cy="1981107"/>
            </a:xfrm>
            <a:custGeom>
              <a:avLst/>
              <a:gdLst>
                <a:gd name="connsiteX0" fmla="*/ 679145 w 1772233"/>
                <a:gd name="connsiteY0" fmla="*/ 0 h 1981107"/>
                <a:gd name="connsiteX1" fmla="*/ 965952 w 1772233"/>
                <a:gd name="connsiteY1" fmla="*/ 165552 h 1981107"/>
                <a:gd name="connsiteX2" fmla="*/ 1727345 w 1772233"/>
                <a:gd name="connsiteY2" fmla="*/ 1484330 h 1981107"/>
                <a:gd name="connsiteX3" fmla="*/ 1440538 w 1772233"/>
                <a:gd name="connsiteY3" fmla="*/ 1981107 h 1981107"/>
                <a:gd name="connsiteX4" fmla="*/ 0 w 1772233"/>
                <a:gd name="connsiteY4" fmla="*/ 1981107 h 1981107"/>
                <a:gd name="connsiteX5" fmla="*/ 0 w 1772233"/>
                <a:gd name="connsiteY5" fmla="*/ 845104 h 1981107"/>
                <a:gd name="connsiteX6" fmla="*/ 392338 w 1772233"/>
                <a:gd name="connsiteY6" fmla="*/ 165552 h 1981107"/>
                <a:gd name="connsiteX7" fmla="*/ 679145 w 1772233"/>
                <a:gd name="connsiteY7" fmla="*/ 0 h 19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33" h="1981107">
                  <a:moveTo>
                    <a:pt x="679145" y="0"/>
                  </a:moveTo>
                  <a:cubicBezTo>
                    <a:pt x="790671" y="0"/>
                    <a:pt x="902198" y="55184"/>
                    <a:pt x="965952" y="165552"/>
                  </a:cubicBezTo>
                  <a:lnTo>
                    <a:pt x="1727345" y="1484330"/>
                  </a:lnTo>
                  <a:cubicBezTo>
                    <a:pt x="1854851" y="1705066"/>
                    <a:pt x="1695550" y="1981107"/>
                    <a:pt x="1440538" y="1981107"/>
                  </a:cubicBezTo>
                  <a:lnTo>
                    <a:pt x="0" y="1981107"/>
                  </a:lnTo>
                  <a:lnTo>
                    <a:pt x="0" y="845104"/>
                  </a:lnTo>
                  <a:lnTo>
                    <a:pt x="392338" y="165552"/>
                  </a:lnTo>
                  <a:cubicBezTo>
                    <a:pt x="456092" y="55184"/>
                    <a:pt x="567619" y="0"/>
                    <a:pt x="679145" y="0"/>
                  </a:cubicBezTo>
                  <a:close/>
                </a:path>
              </a:pathLst>
            </a:custGeom>
          </p:spPr>
        </p:pic>
        <p:pic>
          <p:nvPicPr>
            <p:cNvPr id="15" name="Kuva 14" descr="A child running on a playground&#10;&#10;Description automatically generated with medium confidence">
              <a:extLst>
                <a:ext uri="{FF2B5EF4-FFF2-40B4-BE49-F238E27FC236}">
                  <a16:creationId xmlns:a16="http://schemas.microsoft.com/office/drawing/2014/main" id="{83BE9E2C-1FAE-6E6F-2996-C3915211BB3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68" r="51342" b="68"/>
            <a:stretch/>
          </p:blipFill>
          <p:spPr>
            <a:xfrm>
              <a:off x="11155064" y="3290609"/>
              <a:ext cx="1036936" cy="2128164"/>
            </a:xfrm>
            <a:custGeom>
              <a:avLst/>
              <a:gdLst>
                <a:gd name="connsiteX0" fmla="*/ 1036936 w 1036936"/>
                <a:gd name="connsiteY0" fmla="*/ 0 h 2128164"/>
                <a:gd name="connsiteX1" fmla="*/ 1036936 w 1036936"/>
                <a:gd name="connsiteY1" fmla="*/ 2128164 h 2128164"/>
                <a:gd name="connsiteX2" fmla="*/ 956583 w 1036936"/>
                <a:gd name="connsiteY2" fmla="*/ 2124106 h 2128164"/>
                <a:gd name="connsiteX3" fmla="*/ 0 w 1036936"/>
                <a:gd name="connsiteY3" fmla="*/ 1064083 h 2128164"/>
                <a:gd name="connsiteX4" fmla="*/ 956583 w 1036936"/>
                <a:gd name="connsiteY4" fmla="*/ 4057 h 212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936" h="2128164">
                  <a:moveTo>
                    <a:pt x="1036936" y="0"/>
                  </a:moveTo>
                  <a:lnTo>
                    <a:pt x="1036936" y="2128164"/>
                  </a:lnTo>
                  <a:lnTo>
                    <a:pt x="956583" y="2124106"/>
                  </a:lnTo>
                  <a:cubicBezTo>
                    <a:pt x="419284" y="2069541"/>
                    <a:pt x="0" y="1615776"/>
                    <a:pt x="0" y="1064083"/>
                  </a:cubicBezTo>
                  <a:cubicBezTo>
                    <a:pt x="0" y="512388"/>
                    <a:pt x="419284" y="58623"/>
                    <a:pt x="956583" y="4057"/>
                  </a:cubicBezTo>
                  <a:close/>
                </a:path>
              </a:pathLst>
            </a:custGeom>
          </p:spPr>
        </p:pic>
      </p:grpSp>
      <p:sp>
        <p:nvSpPr>
          <p:cNvPr id="14" name="Tekstin paikkamerkki 13">
            <a:extLst>
              <a:ext uri="{FF2B5EF4-FFF2-40B4-BE49-F238E27FC236}">
                <a16:creationId xmlns:a16="http://schemas.microsoft.com/office/drawing/2014/main" id="{01CB63E3-968B-C3CB-853E-A4FBC488DEB1}"/>
              </a:ext>
            </a:extLst>
          </p:cNvPr>
          <p:cNvSpPr>
            <a:spLocks noGrp="1"/>
          </p:cNvSpPr>
          <p:nvPr userDrawn="1">
            <p:ph type="body" sz="quarter" idx="11" hasCustomPrompt="1"/>
          </p:nvPr>
        </p:nvSpPr>
        <p:spPr>
          <a:xfrm>
            <a:off x="454025" y="1511300"/>
            <a:ext cx="6901996" cy="13112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Lisää tekstiä napsauttamalla.</a:t>
            </a:r>
          </a:p>
        </p:txBody>
      </p:sp>
      <p:sp>
        <p:nvSpPr>
          <p:cNvPr id="24" name="Tekstiruutu 23">
            <a:extLst>
              <a:ext uri="{FF2B5EF4-FFF2-40B4-BE49-F238E27FC236}">
                <a16:creationId xmlns:a16="http://schemas.microsoft.com/office/drawing/2014/main" id="{E3010B74-EC86-7EC5-2FD6-C2BD4F4B5029}"/>
              </a:ext>
            </a:extLst>
          </p:cNvPr>
          <p:cNvSpPr txBox="1"/>
          <p:nvPr userDrawn="1"/>
        </p:nvSpPr>
        <p:spPr>
          <a:xfrm>
            <a:off x="8978598" y="414801"/>
            <a:ext cx="2716696" cy="369332"/>
          </a:xfrm>
          <a:prstGeom prst="rect">
            <a:avLst/>
          </a:prstGeom>
          <a:noFill/>
        </p:spPr>
        <p:txBody>
          <a:bodyPr wrap="square" rtlCol="0">
            <a:spAutoFit/>
          </a:bodyPr>
          <a:lstStyle/>
          <a:p>
            <a:pPr algn="r"/>
            <a:r>
              <a:rPr lang="fi-FI" b="1" i="0">
                <a:solidFill>
                  <a:schemeClr val="bg1"/>
                </a:solidFill>
                <a:latin typeface="Dibber Stabil Grotesk Medium" pitchFamily="2" charset="77"/>
                <a:cs typeface="Arial" panose="020B0604020202020204" pitchFamily="34" charset="0"/>
              </a:rPr>
              <a:t>Pilke Päiväkodit Oy</a:t>
            </a:r>
          </a:p>
        </p:txBody>
      </p:sp>
      <p:sp>
        <p:nvSpPr>
          <p:cNvPr id="25" name="Tekstiruutu 24">
            <a:extLst>
              <a:ext uri="{FF2B5EF4-FFF2-40B4-BE49-F238E27FC236}">
                <a16:creationId xmlns:a16="http://schemas.microsoft.com/office/drawing/2014/main" id="{AED6647D-C644-58B1-E3A2-16642A660E04}"/>
              </a:ext>
            </a:extLst>
          </p:cNvPr>
          <p:cNvSpPr txBox="1"/>
          <p:nvPr userDrawn="1"/>
        </p:nvSpPr>
        <p:spPr>
          <a:xfrm>
            <a:off x="8978598" y="838605"/>
            <a:ext cx="2716696" cy="338554"/>
          </a:xfrm>
          <a:prstGeom prst="rect">
            <a:avLst/>
          </a:prstGeom>
          <a:noFill/>
        </p:spPr>
        <p:txBody>
          <a:bodyPr wrap="square" rtlCol="0">
            <a:spAutoFit/>
          </a:bodyPr>
          <a:lstStyle/>
          <a:p>
            <a:pPr algn="r"/>
            <a:r>
              <a:rPr lang="fi-FI" sz="1600" b="0" i="0">
                <a:solidFill>
                  <a:schemeClr val="bg1"/>
                </a:solidFill>
                <a:latin typeface="Dibber Stabil Grotesk" pitchFamily="2" charset="77"/>
                <a:cs typeface="Arial" panose="020B0604020202020204" pitchFamily="34" charset="0"/>
              </a:rPr>
              <a:t>Rajatorpantie 8 A</a:t>
            </a:r>
          </a:p>
        </p:txBody>
      </p:sp>
      <p:sp>
        <p:nvSpPr>
          <p:cNvPr id="26" name="Tekstiruutu 25">
            <a:extLst>
              <a:ext uri="{FF2B5EF4-FFF2-40B4-BE49-F238E27FC236}">
                <a16:creationId xmlns:a16="http://schemas.microsoft.com/office/drawing/2014/main" id="{CC694563-6D7D-5138-4745-7C3BC9787597}"/>
              </a:ext>
            </a:extLst>
          </p:cNvPr>
          <p:cNvSpPr txBox="1"/>
          <p:nvPr userDrawn="1"/>
        </p:nvSpPr>
        <p:spPr>
          <a:xfrm>
            <a:off x="8978598" y="1130151"/>
            <a:ext cx="2716696" cy="338554"/>
          </a:xfrm>
          <a:prstGeom prst="rect">
            <a:avLst/>
          </a:prstGeom>
          <a:noFill/>
        </p:spPr>
        <p:txBody>
          <a:bodyPr wrap="square" rtlCol="0">
            <a:spAutoFit/>
          </a:bodyPr>
          <a:lstStyle/>
          <a:p>
            <a:pPr algn="r"/>
            <a:r>
              <a:rPr lang="fi-FI" sz="1600" b="0" i="0">
                <a:solidFill>
                  <a:schemeClr val="bg1"/>
                </a:solidFill>
                <a:latin typeface="Dibber Stabil Grotesk" pitchFamily="2" charset="77"/>
                <a:cs typeface="Arial" panose="020B0604020202020204" pitchFamily="34" charset="0"/>
              </a:rPr>
              <a:t>01600 Vantaa</a:t>
            </a:r>
          </a:p>
        </p:txBody>
      </p:sp>
      <p:sp>
        <p:nvSpPr>
          <p:cNvPr id="27" name="Tekstiruutu 26">
            <a:extLst>
              <a:ext uri="{FF2B5EF4-FFF2-40B4-BE49-F238E27FC236}">
                <a16:creationId xmlns:a16="http://schemas.microsoft.com/office/drawing/2014/main" id="{37443057-3B70-E355-5C59-D21C5D7910D7}"/>
              </a:ext>
            </a:extLst>
          </p:cNvPr>
          <p:cNvSpPr txBox="1"/>
          <p:nvPr userDrawn="1"/>
        </p:nvSpPr>
        <p:spPr>
          <a:xfrm>
            <a:off x="8978598" y="1806014"/>
            <a:ext cx="2716696" cy="680956"/>
          </a:xfrm>
          <a:prstGeom prst="rect">
            <a:avLst/>
          </a:prstGeom>
          <a:noFill/>
        </p:spPr>
        <p:txBody>
          <a:bodyPr wrap="square" rtlCol="0">
            <a:spAutoFit/>
          </a:bodyPr>
          <a:lstStyle/>
          <a:p>
            <a:pPr algn="r">
              <a:lnSpc>
                <a:spcPct val="110000"/>
              </a:lnSpc>
            </a:pPr>
            <a:r>
              <a:rPr lang="fi-FI" sz="1800" b="0" i="0">
                <a:solidFill>
                  <a:schemeClr val="accent3"/>
                </a:solidFill>
                <a:latin typeface="Dibber Stabil Grotesk" pitchFamily="2" charset="77"/>
                <a:cs typeface="Arial" panose="020B0604020202020204" pitchFamily="34" charset="0"/>
              </a:rPr>
              <a:t>pilkepaivakodit.fi</a:t>
            </a:r>
          </a:p>
          <a:p>
            <a:pPr algn="r">
              <a:lnSpc>
                <a:spcPct val="110000"/>
              </a:lnSpc>
            </a:pPr>
            <a:r>
              <a:rPr lang="fi-FI" sz="1800" b="0" i="0">
                <a:solidFill>
                  <a:schemeClr val="accent3"/>
                </a:solidFill>
                <a:latin typeface="Dibber Stabil Grotesk" pitchFamily="2" charset="77"/>
                <a:cs typeface="Arial" panose="020B0604020202020204" pitchFamily="34" charset="0"/>
              </a:rPr>
              <a:t>pilkelastenhoito.fi</a:t>
            </a:r>
          </a:p>
        </p:txBody>
      </p:sp>
      <p:pic>
        <p:nvPicPr>
          <p:cNvPr id="3" name="Kuva 2">
            <a:extLst>
              <a:ext uri="{FF2B5EF4-FFF2-40B4-BE49-F238E27FC236}">
                <a16:creationId xmlns:a16="http://schemas.microsoft.com/office/drawing/2014/main" id="{1ED61EAE-6FC2-CDA7-E1BC-67D6FED7344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1185242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sto Off White + kuvapaikka tähti">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13991" y="2364377"/>
            <a:ext cx="6033781" cy="3042203"/>
          </a:xfrm>
        </p:spPr>
        <p:txBody>
          <a:bodyPr anchor="ctr">
            <a:noAutofit/>
          </a:bodyPr>
          <a:lstStyle>
            <a:lvl1pPr marL="0" indent="0">
              <a:lnSpc>
                <a:spcPct val="90000"/>
              </a:lnSpc>
              <a:spcBef>
                <a:spcPts val="0"/>
              </a:spcBef>
              <a:buFontTx/>
              <a:buNone/>
              <a:defRPr sz="4400" b="1" i="0">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noProof="0"/>
              <a:t>Lisää tähän nostoteksti jonka pituus voi olla enintään neljä riviä.</a:t>
            </a:r>
          </a:p>
        </p:txBody>
      </p:sp>
      <p:sp>
        <p:nvSpPr>
          <p:cNvPr id="6" name="Kuvan paikkamerkki 5">
            <a:extLst>
              <a:ext uri="{FF2B5EF4-FFF2-40B4-BE49-F238E27FC236}">
                <a16:creationId xmlns:a16="http://schemas.microsoft.com/office/drawing/2014/main" id="{5569A914-8939-6582-9F40-F3990D1A9C87}"/>
              </a:ext>
            </a:extLst>
          </p:cNvPr>
          <p:cNvSpPr>
            <a:spLocks noGrp="1"/>
          </p:cNvSpPr>
          <p:nvPr>
            <p:ph type="pic" sz="quarter" idx="18"/>
          </p:nvPr>
        </p:nvSpPr>
        <p:spPr>
          <a:xfrm>
            <a:off x="1" y="0"/>
            <a:ext cx="6096001" cy="5406584"/>
          </a:xfrm>
          <a:custGeom>
            <a:avLst/>
            <a:gdLst>
              <a:gd name="connsiteX0" fmla="*/ 0 w 6096001"/>
              <a:gd name="connsiteY0" fmla="*/ 0 h 5406584"/>
              <a:gd name="connsiteX1" fmla="*/ 4487230 w 6096001"/>
              <a:gd name="connsiteY1" fmla="*/ 0 h 5406584"/>
              <a:gd name="connsiteX2" fmla="*/ 4488452 w 6096001"/>
              <a:gd name="connsiteY2" fmla="*/ 9192 h 5406584"/>
              <a:gd name="connsiteX3" fmla="*/ 5030668 w 6096001"/>
              <a:gd name="connsiteY3" fmla="*/ 675165 h 5406584"/>
              <a:gd name="connsiteX4" fmla="*/ 5532504 w 6096001"/>
              <a:gd name="connsiteY4" fmla="*/ 896748 h 5406584"/>
              <a:gd name="connsiteX5" fmla="*/ 5532504 w 6096001"/>
              <a:gd name="connsiteY5" fmla="*/ 2624980 h 5406584"/>
              <a:gd name="connsiteX6" fmla="*/ 5030668 w 6096001"/>
              <a:gd name="connsiteY6" fmla="*/ 2846564 h 5406584"/>
              <a:gd name="connsiteX7" fmla="*/ 4473010 w 6096001"/>
              <a:gd name="connsiteY7" fmla="*/ 3812636 h 5406584"/>
              <a:gd name="connsiteX8" fmla="*/ 4532250 w 6096001"/>
              <a:gd name="connsiteY8" fmla="*/ 4357765 h 5406584"/>
              <a:gd name="connsiteX9" fmla="*/ 3035860 w 6096001"/>
              <a:gd name="connsiteY9" fmla="*/ 5221881 h 5406584"/>
              <a:gd name="connsiteX10" fmla="*/ 2593263 w 6096001"/>
              <a:gd name="connsiteY10" fmla="*/ 4897765 h 5406584"/>
              <a:gd name="connsiteX11" fmla="*/ 1477947 w 6096001"/>
              <a:gd name="connsiteY11" fmla="*/ 4897765 h 5406584"/>
              <a:gd name="connsiteX12" fmla="*/ 1035351 w 6096001"/>
              <a:gd name="connsiteY12" fmla="*/ 5221881 h 5406584"/>
              <a:gd name="connsiteX13" fmla="*/ 5402 w 6096001"/>
              <a:gd name="connsiteY13" fmla="*/ 5277701 h 5406584"/>
              <a:gd name="connsiteX14" fmla="*/ 0 w 6096001"/>
              <a:gd name="connsiteY14" fmla="*/ 5274077 h 54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6001" h="5406584">
                <a:moveTo>
                  <a:pt x="0" y="0"/>
                </a:moveTo>
                <a:lnTo>
                  <a:pt x="4487230" y="0"/>
                </a:lnTo>
                <a:lnTo>
                  <a:pt x="4488452" y="9192"/>
                </a:lnTo>
                <a:cubicBezTo>
                  <a:pt x="4550799" y="299431"/>
                  <a:pt x="4748277" y="550420"/>
                  <a:pt x="5030668" y="675165"/>
                </a:cubicBezTo>
                <a:lnTo>
                  <a:pt x="5532504" y="896748"/>
                </a:lnTo>
                <a:cubicBezTo>
                  <a:pt x="6283834" y="1227700"/>
                  <a:pt x="6283834" y="2293458"/>
                  <a:pt x="5532504" y="2624980"/>
                </a:cubicBezTo>
                <a:lnTo>
                  <a:pt x="5030668" y="2846564"/>
                </a:lnTo>
                <a:cubicBezTo>
                  <a:pt x="4654147" y="3012889"/>
                  <a:pt x="4428581" y="3403651"/>
                  <a:pt x="4473010" y="3812636"/>
                </a:cubicBezTo>
                <a:lnTo>
                  <a:pt x="4532250" y="4357765"/>
                </a:lnTo>
                <a:cubicBezTo>
                  <a:pt x="4621112" y="5174029"/>
                  <a:pt x="3698327" y="5706623"/>
                  <a:pt x="3035860" y="5221881"/>
                </a:cubicBezTo>
                <a:lnTo>
                  <a:pt x="2593263" y="4897765"/>
                </a:lnTo>
                <a:cubicBezTo>
                  <a:pt x="2261171" y="4654535"/>
                  <a:pt x="1810034" y="4654535"/>
                  <a:pt x="1477947" y="4897765"/>
                </a:cubicBezTo>
                <a:lnTo>
                  <a:pt x="1035351" y="5221881"/>
                </a:lnTo>
                <a:cubicBezTo>
                  <a:pt x="704114" y="5464252"/>
                  <a:pt x="307799" y="5452289"/>
                  <a:pt x="5402" y="5277701"/>
                </a:cubicBezTo>
                <a:lnTo>
                  <a:pt x="0" y="5274077"/>
                </a:lnTo>
                <a:close/>
              </a:path>
            </a:pathLst>
          </a:custGeom>
        </p:spPr>
        <p:txBody>
          <a:bodyPr wrap="square" anchor="ctr">
            <a:noAutofit/>
          </a:bodyPr>
          <a:lstStyle>
            <a:lvl1pPr algn="ctr">
              <a:defRPr sz="1400"/>
            </a:lvl1pPr>
          </a:lstStyle>
          <a:p>
            <a:endParaRPr lang="fi-FI"/>
          </a:p>
        </p:txBody>
      </p:sp>
      <p:pic>
        <p:nvPicPr>
          <p:cNvPr id="2" name="Kuva 1">
            <a:extLst>
              <a:ext uri="{FF2B5EF4-FFF2-40B4-BE49-F238E27FC236}">
                <a16:creationId xmlns:a16="http://schemas.microsoft.com/office/drawing/2014/main" id="{A241C264-725F-CB55-A4B9-B22D9DEA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71088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sto Dark Green + kuvapaikka tähti">
    <p:bg>
      <p:bgPr>
        <a:solidFill>
          <a:schemeClr val="tx1"/>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13991" y="2364377"/>
            <a:ext cx="6033781" cy="3042203"/>
          </a:xfrm>
        </p:spPr>
        <p:txBody>
          <a:bodyPr anchor="ctr">
            <a:noAutofit/>
          </a:bodyPr>
          <a:lstStyle>
            <a:lvl1pPr marL="0" indent="0">
              <a:lnSpc>
                <a:spcPct val="90000"/>
              </a:lnSpc>
              <a:spcBef>
                <a:spcPts val="0"/>
              </a:spcBef>
              <a:buFontTx/>
              <a:buNone/>
              <a:defRPr sz="4400" b="1" i="0">
                <a:solidFill>
                  <a:schemeClr val="accent3"/>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noProof="0"/>
              <a:t>Lisää tähän nostoteksti jonka pituus voi olla enintään neljä riviä.</a:t>
            </a:r>
          </a:p>
        </p:txBody>
      </p:sp>
      <p:sp>
        <p:nvSpPr>
          <p:cNvPr id="6" name="Kuvan paikkamerkki 5">
            <a:extLst>
              <a:ext uri="{FF2B5EF4-FFF2-40B4-BE49-F238E27FC236}">
                <a16:creationId xmlns:a16="http://schemas.microsoft.com/office/drawing/2014/main" id="{5569A914-8939-6582-9F40-F3990D1A9C87}"/>
              </a:ext>
            </a:extLst>
          </p:cNvPr>
          <p:cNvSpPr>
            <a:spLocks noGrp="1"/>
          </p:cNvSpPr>
          <p:nvPr>
            <p:ph type="pic" sz="quarter" idx="18"/>
          </p:nvPr>
        </p:nvSpPr>
        <p:spPr>
          <a:xfrm>
            <a:off x="1" y="0"/>
            <a:ext cx="6096001" cy="5406584"/>
          </a:xfrm>
          <a:custGeom>
            <a:avLst/>
            <a:gdLst>
              <a:gd name="connsiteX0" fmla="*/ 0 w 6096001"/>
              <a:gd name="connsiteY0" fmla="*/ 0 h 5406584"/>
              <a:gd name="connsiteX1" fmla="*/ 4487230 w 6096001"/>
              <a:gd name="connsiteY1" fmla="*/ 0 h 5406584"/>
              <a:gd name="connsiteX2" fmla="*/ 4488452 w 6096001"/>
              <a:gd name="connsiteY2" fmla="*/ 9192 h 5406584"/>
              <a:gd name="connsiteX3" fmla="*/ 5030668 w 6096001"/>
              <a:gd name="connsiteY3" fmla="*/ 675165 h 5406584"/>
              <a:gd name="connsiteX4" fmla="*/ 5532504 w 6096001"/>
              <a:gd name="connsiteY4" fmla="*/ 896748 h 5406584"/>
              <a:gd name="connsiteX5" fmla="*/ 5532504 w 6096001"/>
              <a:gd name="connsiteY5" fmla="*/ 2624980 h 5406584"/>
              <a:gd name="connsiteX6" fmla="*/ 5030668 w 6096001"/>
              <a:gd name="connsiteY6" fmla="*/ 2846564 h 5406584"/>
              <a:gd name="connsiteX7" fmla="*/ 4473010 w 6096001"/>
              <a:gd name="connsiteY7" fmla="*/ 3812636 h 5406584"/>
              <a:gd name="connsiteX8" fmla="*/ 4532250 w 6096001"/>
              <a:gd name="connsiteY8" fmla="*/ 4357765 h 5406584"/>
              <a:gd name="connsiteX9" fmla="*/ 3035860 w 6096001"/>
              <a:gd name="connsiteY9" fmla="*/ 5221881 h 5406584"/>
              <a:gd name="connsiteX10" fmla="*/ 2593263 w 6096001"/>
              <a:gd name="connsiteY10" fmla="*/ 4897765 h 5406584"/>
              <a:gd name="connsiteX11" fmla="*/ 1477947 w 6096001"/>
              <a:gd name="connsiteY11" fmla="*/ 4897765 h 5406584"/>
              <a:gd name="connsiteX12" fmla="*/ 1035351 w 6096001"/>
              <a:gd name="connsiteY12" fmla="*/ 5221881 h 5406584"/>
              <a:gd name="connsiteX13" fmla="*/ 5402 w 6096001"/>
              <a:gd name="connsiteY13" fmla="*/ 5277701 h 5406584"/>
              <a:gd name="connsiteX14" fmla="*/ 0 w 6096001"/>
              <a:gd name="connsiteY14" fmla="*/ 5274077 h 54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6001" h="5406584">
                <a:moveTo>
                  <a:pt x="0" y="0"/>
                </a:moveTo>
                <a:lnTo>
                  <a:pt x="4487230" y="0"/>
                </a:lnTo>
                <a:lnTo>
                  <a:pt x="4488452" y="9192"/>
                </a:lnTo>
                <a:cubicBezTo>
                  <a:pt x="4550799" y="299431"/>
                  <a:pt x="4748277" y="550420"/>
                  <a:pt x="5030668" y="675165"/>
                </a:cubicBezTo>
                <a:lnTo>
                  <a:pt x="5532504" y="896748"/>
                </a:lnTo>
                <a:cubicBezTo>
                  <a:pt x="6283834" y="1227700"/>
                  <a:pt x="6283834" y="2293458"/>
                  <a:pt x="5532504" y="2624980"/>
                </a:cubicBezTo>
                <a:lnTo>
                  <a:pt x="5030668" y="2846564"/>
                </a:lnTo>
                <a:cubicBezTo>
                  <a:pt x="4654147" y="3012889"/>
                  <a:pt x="4428581" y="3403651"/>
                  <a:pt x="4473010" y="3812636"/>
                </a:cubicBezTo>
                <a:lnTo>
                  <a:pt x="4532250" y="4357765"/>
                </a:lnTo>
                <a:cubicBezTo>
                  <a:pt x="4621112" y="5174029"/>
                  <a:pt x="3698327" y="5706623"/>
                  <a:pt x="3035860" y="5221881"/>
                </a:cubicBezTo>
                <a:lnTo>
                  <a:pt x="2593263" y="4897765"/>
                </a:lnTo>
                <a:cubicBezTo>
                  <a:pt x="2261171" y="4654535"/>
                  <a:pt x="1810034" y="4654535"/>
                  <a:pt x="1477947" y="4897765"/>
                </a:cubicBezTo>
                <a:lnTo>
                  <a:pt x="1035351" y="5221881"/>
                </a:lnTo>
                <a:cubicBezTo>
                  <a:pt x="704114" y="5464252"/>
                  <a:pt x="307799" y="5452289"/>
                  <a:pt x="5402" y="5277701"/>
                </a:cubicBezTo>
                <a:lnTo>
                  <a:pt x="0" y="5274077"/>
                </a:lnTo>
                <a:close/>
              </a:path>
            </a:pathLst>
          </a:custGeom>
        </p:spPr>
        <p:txBody>
          <a:bodyPr wrap="square" anchor="ctr">
            <a:noAutofit/>
          </a:bodyPr>
          <a:lstStyle>
            <a:lvl1pPr algn="ctr">
              <a:defRPr sz="1400"/>
            </a:lvl1pPr>
          </a:lstStyle>
          <a:p>
            <a:endParaRPr lang="fi-FI"/>
          </a:p>
        </p:txBody>
      </p:sp>
      <p:pic>
        <p:nvPicPr>
          <p:cNvPr id="2" name="Kuva 1">
            <a:extLst>
              <a:ext uri="{FF2B5EF4-FFF2-40B4-BE49-F238E27FC236}">
                <a16:creationId xmlns:a16="http://schemas.microsoft.com/office/drawing/2014/main" id="{A241C264-725F-CB55-A4B9-B22D9DEA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9715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_Soft Green">
    <p:bg>
      <p:bgPr>
        <a:solidFill>
          <a:schemeClr val="accent3"/>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9CDE507-55AA-BBDF-9F3D-F0DF527023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158" y="1863058"/>
            <a:ext cx="8467684" cy="3131883"/>
          </a:xfrm>
          <a:prstGeom prst="rect">
            <a:avLst/>
          </a:prstGeom>
        </p:spPr>
      </p:pic>
    </p:spTree>
    <p:extLst>
      <p:ext uri="{BB962C8B-B14F-4D97-AF65-F5344CB8AC3E}">
        <p14:creationId xmlns:p14="http://schemas.microsoft.com/office/powerpoint/2010/main" val="333961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sto Middle Green + kuvapaikka sydän">
    <p:bg>
      <p:bgPr>
        <a:solidFill>
          <a:schemeClr val="tx2"/>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13991" y="1850023"/>
            <a:ext cx="6033781" cy="3042203"/>
          </a:xfrm>
        </p:spPr>
        <p:txBody>
          <a:bodyPr anchor="ctr">
            <a:noAutofit/>
          </a:bodyPr>
          <a:lstStyle>
            <a:lvl1pPr marL="0" indent="0">
              <a:lnSpc>
                <a:spcPct val="90000"/>
              </a:lnSpc>
              <a:spcBef>
                <a:spcPts val="0"/>
              </a:spcBef>
              <a:buFontTx/>
              <a:buNone/>
              <a:defRPr sz="4400" b="1" i="0">
                <a:solidFill>
                  <a:schemeClr val="accent3"/>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noProof="0"/>
              <a:t>Lisää tähän nostoteksti jonka pituus voi olla enintään neljä riviä.</a:t>
            </a:r>
          </a:p>
        </p:txBody>
      </p:sp>
      <p:pic>
        <p:nvPicPr>
          <p:cNvPr id="2" name="Kuva 1">
            <a:extLst>
              <a:ext uri="{FF2B5EF4-FFF2-40B4-BE49-F238E27FC236}">
                <a16:creationId xmlns:a16="http://schemas.microsoft.com/office/drawing/2014/main" id="{A241C264-725F-CB55-A4B9-B22D9DEA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8" name="Kuvan paikkamerkki 8">
            <a:extLst>
              <a:ext uri="{FF2B5EF4-FFF2-40B4-BE49-F238E27FC236}">
                <a16:creationId xmlns:a16="http://schemas.microsoft.com/office/drawing/2014/main" id="{77954CC7-83C8-F77D-B272-71C3AF135A1C}"/>
              </a:ext>
            </a:extLst>
          </p:cNvPr>
          <p:cNvSpPr>
            <a:spLocks noGrp="1"/>
          </p:cNvSpPr>
          <p:nvPr>
            <p:ph type="pic" sz="quarter" idx="15"/>
          </p:nvPr>
        </p:nvSpPr>
        <p:spPr>
          <a:xfrm>
            <a:off x="544228" y="1617953"/>
            <a:ext cx="4333746" cy="3506342"/>
          </a:xfrm>
          <a:custGeom>
            <a:avLst/>
            <a:gdLst>
              <a:gd name="connsiteX0" fmla="*/ 361889 w 1401416"/>
              <a:gd name="connsiteY0" fmla="*/ 1 h 1133856"/>
              <a:gd name="connsiteX1" fmla="*/ 617678 w 1401416"/>
              <a:gd name="connsiteY1" fmla="*/ 106030 h 1133856"/>
              <a:gd name="connsiteX2" fmla="*/ 700756 w 1401416"/>
              <a:gd name="connsiteY2" fmla="*/ 189107 h 1133856"/>
              <a:gd name="connsiteX3" fmla="*/ 783833 w 1401416"/>
              <a:gd name="connsiteY3" fmla="*/ 106030 h 1133856"/>
              <a:gd name="connsiteX4" fmla="*/ 1295483 w 1401416"/>
              <a:gd name="connsiteY4" fmla="*/ 106124 h 1133856"/>
              <a:gd name="connsiteX5" fmla="*/ 1295388 w 1401416"/>
              <a:gd name="connsiteY5" fmla="*/ 617774 h 1133856"/>
              <a:gd name="connsiteX6" fmla="*/ 834666 w 1401416"/>
              <a:gd name="connsiteY6" fmla="*/ 1078305 h 1133856"/>
              <a:gd name="connsiteX7" fmla="*/ 566465 w 1401416"/>
              <a:gd name="connsiteY7" fmla="*/ 1078305 h 1133856"/>
              <a:gd name="connsiteX8" fmla="*/ 105934 w 1401416"/>
              <a:gd name="connsiteY8" fmla="*/ 617584 h 1133856"/>
              <a:gd name="connsiteX9" fmla="*/ 106029 w 1401416"/>
              <a:gd name="connsiteY9" fmla="*/ 105935 h 1133856"/>
              <a:gd name="connsiteX10" fmla="*/ 361889 w 1401416"/>
              <a:gd name="connsiteY10" fmla="*/ 1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416" h="1133856">
                <a:moveTo>
                  <a:pt x="361889" y="1"/>
                </a:moveTo>
                <a:cubicBezTo>
                  <a:pt x="454486" y="25"/>
                  <a:pt x="547071" y="35376"/>
                  <a:pt x="617678" y="106030"/>
                </a:cubicBezTo>
                <a:lnTo>
                  <a:pt x="700756" y="189107"/>
                </a:lnTo>
                <a:lnTo>
                  <a:pt x="783833" y="106030"/>
                </a:lnTo>
                <a:cubicBezTo>
                  <a:pt x="925141" y="-35279"/>
                  <a:pt x="1154269" y="-35184"/>
                  <a:pt x="1295483" y="106124"/>
                </a:cubicBezTo>
                <a:cubicBezTo>
                  <a:pt x="1436791" y="247432"/>
                  <a:pt x="1436696" y="476465"/>
                  <a:pt x="1295388" y="617774"/>
                </a:cubicBezTo>
                <a:lnTo>
                  <a:pt x="834666" y="1078305"/>
                </a:lnTo>
                <a:cubicBezTo>
                  <a:pt x="760598" y="1152374"/>
                  <a:pt x="640534" y="1152374"/>
                  <a:pt x="566465" y="1078305"/>
                </a:cubicBezTo>
                <a:lnTo>
                  <a:pt x="105934" y="617584"/>
                </a:lnTo>
                <a:cubicBezTo>
                  <a:pt x="-35374" y="476276"/>
                  <a:pt x="-35280" y="247243"/>
                  <a:pt x="106029" y="105935"/>
                </a:cubicBezTo>
                <a:cubicBezTo>
                  <a:pt x="176683" y="35281"/>
                  <a:pt x="269292" y="-22"/>
                  <a:pt x="361889" y="1"/>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327320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sto + taustalla sydän Gold">
    <p:bg>
      <p:bgPr>
        <a:solidFill>
          <a:schemeClr val="bg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F104C4-A38C-E785-DFFB-4D53E15AA8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4606" y="-1398926"/>
            <a:ext cx="9642788" cy="9642788"/>
          </a:xfrm>
          <a:prstGeom prst="rect">
            <a:avLst/>
          </a:prstGeom>
        </p:spPr>
      </p:pic>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2097741" y="1606731"/>
            <a:ext cx="7996518" cy="3631475"/>
          </a:xfrm>
        </p:spPr>
        <p:txBody>
          <a:bodyPr anchor="ctr">
            <a:noAutofit/>
          </a:bodyPr>
          <a:lstStyle>
            <a:lvl1pPr marL="0" indent="0" algn="ctr">
              <a:lnSpc>
                <a:spcPct val="90000"/>
              </a:lnSpc>
              <a:spcBef>
                <a:spcPts val="0"/>
              </a:spcBef>
              <a:buFontTx/>
              <a:buNone/>
              <a:defRPr sz="4400" b="1" i="0">
                <a:solidFill>
                  <a:schemeClr val="bg1"/>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neljä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84839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sto + taustalla sydän Soft Green">
    <p:bg>
      <p:bgPr>
        <a:solidFill>
          <a:schemeClr val="tx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F104C4-A38C-E785-DFFB-4D53E15AA8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4606" y="-1398926"/>
            <a:ext cx="9642788" cy="9642788"/>
          </a:xfrm>
          <a:prstGeom prst="rect">
            <a:avLst/>
          </a:prstGeom>
        </p:spPr>
      </p:pic>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2097741" y="1606731"/>
            <a:ext cx="7996518" cy="3631475"/>
          </a:xfrm>
        </p:spPr>
        <p:txBody>
          <a:bodyPr anchor="ctr">
            <a:noAutofit/>
          </a:bodyPr>
          <a:lstStyle>
            <a:lvl1pPr marL="0" indent="0" algn="ctr">
              <a:lnSpc>
                <a:spcPct val="90000"/>
              </a:lnSpc>
              <a:spcBef>
                <a:spcPts val="0"/>
              </a:spcBef>
              <a:buFontTx/>
              <a:buNone/>
              <a:defRPr sz="4400" b="1" i="0">
                <a:solidFill>
                  <a:schemeClr val="tx1"/>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neljä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61024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sto + taustalla tähti Middle Green">
    <p:bg>
      <p:bgPr>
        <a:solidFill>
          <a:schemeClr val="accent5"/>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6DAB4AB-3B87-FE0B-6CD8-C4D3B7DF3C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7090" y="-1285932"/>
            <a:ext cx="9262980" cy="9262980"/>
          </a:xfrm>
          <a:prstGeom prst="rect">
            <a:avLst/>
          </a:prstGeom>
        </p:spPr>
      </p:pic>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tx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tx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2097741" y="1606731"/>
            <a:ext cx="7996518" cy="3631475"/>
          </a:xfrm>
        </p:spPr>
        <p:txBody>
          <a:bodyPr anchor="ctr">
            <a:noAutofit/>
          </a:bodyPr>
          <a:lstStyle>
            <a:lvl1pPr marL="0" indent="0" algn="ctr">
              <a:lnSpc>
                <a:spcPct val="90000"/>
              </a:lnSpc>
              <a:spcBef>
                <a:spcPts val="0"/>
              </a:spcBef>
              <a:buFontTx/>
              <a:buNone/>
              <a:defRPr sz="4400" b="1" i="0">
                <a:solidFill>
                  <a:schemeClr val="bg1"/>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noProof="0"/>
              <a:t>Lisää tähän nostoteksti </a:t>
            </a:r>
            <a:br>
              <a:rPr lang="fi-FI" noProof="0"/>
            </a:br>
            <a:r>
              <a:rPr lang="fi-FI" noProof="0"/>
              <a:t>jonka pituus voi olla enintään </a:t>
            </a:r>
            <a:br>
              <a:rPr lang="fi-FI" noProof="0"/>
            </a:br>
            <a:r>
              <a:rPr lang="fi-FI" noProof="0"/>
              <a:t>neljä riviä.</a:t>
            </a:r>
          </a:p>
        </p:txBody>
      </p:sp>
      <p:pic>
        <p:nvPicPr>
          <p:cNvPr id="8" name="Kuva 7">
            <a:extLst>
              <a:ext uri="{FF2B5EF4-FFF2-40B4-BE49-F238E27FC236}">
                <a16:creationId xmlns:a16="http://schemas.microsoft.com/office/drawing/2014/main" id="{B950EBEE-655F-69C0-B0F2-53168CAE5F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34550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sto + taustalla tähti Dark Green">
    <p:bg>
      <p:bgPr>
        <a:solidFill>
          <a:schemeClr val="accent3"/>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6DAB4AB-3B87-FE0B-6CD8-C4D3B7DF3C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7090" y="-1285932"/>
            <a:ext cx="9262980" cy="9262980"/>
          </a:xfrm>
          <a:prstGeom prst="rect">
            <a:avLst/>
          </a:prstGeom>
        </p:spPr>
      </p:pic>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tx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tx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2097741" y="1606731"/>
            <a:ext cx="7996518" cy="3631475"/>
          </a:xfrm>
        </p:spPr>
        <p:txBody>
          <a:bodyPr anchor="ctr">
            <a:noAutofit/>
          </a:bodyPr>
          <a:lstStyle>
            <a:lvl1pPr marL="0" indent="0" algn="ctr">
              <a:lnSpc>
                <a:spcPct val="90000"/>
              </a:lnSpc>
              <a:spcBef>
                <a:spcPts val="0"/>
              </a:spcBef>
              <a:buFontTx/>
              <a:buNone/>
              <a:defRPr sz="4400" b="1" i="0">
                <a:solidFill>
                  <a:schemeClr val="bg1"/>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neljä riviä.</a:t>
            </a:r>
          </a:p>
        </p:txBody>
      </p:sp>
      <p:pic>
        <p:nvPicPr>
          <p:cNvPr id="8" name="Kuva 7">
            <a:extLst>
              <a:ext uri="{FF2B5EF4-FFF2-40B4-BE49-F238E27FC236}">
                <a16:creationId xmlns:a16="http://schemas.microsoft.com/office/drawing/2014/main" id="{B950EBEE-655F-69C0-B0F2-53168CAE5F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14077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sto_Dark Green">
    <p:bg>
      <p:bgPr>
        <a:solidFill>
          <a:schemeClr val="tx1"/>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49424" y="835204"/>
            <a:ext cx="10637689" cy="2179459"/>
          </a:xfrm>
        </p:spPr>
        <p:txBody>
          <a:bodyPr anchor="t">
            <a:noAutofit/>
          </a:bodyPr>
          <a:lstStyle>
            <a:lvl1pPr marL="0" indent="0" algn="l">
              <a:lnSpc>
                <a:spcPct val="90000"/>
              </a:lnSpc>
              <a:spcBef>
                <a:spcPts val="0"/>
              </a:spcBef>
              <a:buFontTx/>
              <a:buNone/>
              <a:defRPr sz="4800" b="1" i="0">
                <a:solidFill>
                  <a:schemeClr val="accent3"/>
                </a:solidFill>
                <a:latin typeface="Dibber Stabil Grotesk Bold"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kolme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77422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sto_Soft Green">
    <p:bg>
      <p:bgPr>
        <a:solidFill>
          <a:schemeClr val="accent3"/>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tx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tx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tx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49424" y="835204"/>
            <a:ext cx="10637689" cy="2179459"/>
          </a:xfrm>
        </p:spPr>
        <p:txBody>
          <a:bodyPr anchor="t">
            <a:noAutofit/>
          </a:bodyPr>
          <a:lstStyle>
            <a:lvl1pPr marL="0" indent="0" algn="l">
              <a:lnSpc>
                <a:spcPct val="90000"/>
              </a:lnSpc>
              <a:spcBef>
                <a:spcPts val="0"/>
              </a:spcBef>
              <a:buFontTx/>
              <a:buNone/>
              <a:defRPr sz="4800" b="1" i="0">
                <a:solidFill>
                  <a:schemeClr val="tx1"/>
                </a:solidFill>
                <a:latin typeface="Dibber Stabil Grotesk Bold"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kolme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131814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sto_Dusty Green">
    <p:bg>
      <p:bgPr>
        <a:solidFill>
          <a:schemeClr val="accent5"/>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tx2"/>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tx2"/>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49424" y="835204"/>
            <a:ext cx="10637689" cy="2179459"/>
          </a:xfrm>
        </p:spPr>
        <p:txBody>
          <a:bodyPr anchor="t">
            <a:noAutofit/>
          </a:bodyPr>
          <a:lstStyle>
            <a:lvl1pPr marL="0" indent="0" algn="l">
              <a:lnSpc>
                <a:spcPct val="90000"/>
              </a:lnSpc>
              <a:spcBef>
                <a:spcPts val="0"/>
              </a:spcBef>
              <a:buFontTx/>
              <a:buNone/>
              <a:defRPr sz="4800" b="1" i="0">
                <a:solidFill>
                  <a:schemeClr val="tx2"/>
                </a:solidFill>
                <a:latin typeface="Dibber Stabil Grotesk Bold"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kolme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707513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sto_Gold">
    <p:bg>
      <p:bgPr>
        <a:solidFill>
          <a:schemeClr val="accent4"/>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49424" y="835204"/>
            <a:ext cx="10637689" cy="2179459"/>
          </a:xfrm>
        </p:spPr>
        <p:txBody>
          <a:bodyPr anchor="t">
            <a:noAutofit/>
          </a:bodyPr>
          <a:lstStyle>
            <a:lvl1pPr marL="0" indent="0" algn="l">
              <a:lnSpc>
                <a:spcPct val="90000"/>
              </a:lnSpc>
              <a:spcBef>
                <a:spcPts val="0"/>
              </a:spcBef>
              <a:buFontTx/>
              <a:buNone/>
              <a:defRPr sz="4800" b="1" i="0">
                <a:solidFill>
                  <a:schemeClr val="bg1"/>
                </a:solidFill>
                <a:latin typeface="Dibber Stabil Grotesk Bold"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kolme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536132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 + koko dian kuvapaikka">
    <p:bg>
      <p:bgPr>
        <a:solidFill>
          <a:srgbClr val="FFFFFF"/>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098D42BB-3E59-4EB3-A06F-857B7B3119C3}"/>
              </a:ext>
            </a:extLst>
          </p:cNvPr>
          <p:cNvSpPr>
            <a:spLocks noGrp="1"/>
          </p:cNvSpPr>
          <p:nvPr>
            <p:ph type="pic" sz="quarter" idx="10"/>
          </p:nvPr>
        </p:nvSpPr>
        <p:spPr>
          <a:xfrm>
            <a:off x="0" y="0"/>
            <a:ext cx="12192000" cy="6858000"/>
          </a:xfrm>
        </p:spPr>
        <p:txBody>
          <a:bodyPr/>
          <a:lstStyle/>
          <a:p>
            <a:endParaRPr lang="fi-FI"/>
          </a:p>
        </p:txBody>
      </p:sp>
      <p:pic>
        <p:nvPicPr>
          <p:cNvPr id="7" name="Kuva 6">
            <a:extLst>
              <a:ext uri="{FF2B5EF4-FFF2-40B4-BE49-F238E27FC236}">
                <a16:creationId xmlns:a16="http://schemas.microsoft.com/office/drawing/2014/main" id="{6CD272A2-9339-83BF-2008-9BCEC3C756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9402" y="6113595"/>
            <a:ext cx="1458557" cy="539466"/>
          </a:xfrm>
          <a:prstGeom prst="rect">
            <a:avLst/>
          </a:prstGeom>
        </p:spPr>
      </p:pic>
      <p:sp>
        <p:nvSpPr>
          <p:cNvPr id="10" name="Tekstin paikkamerkki 9">
            <a:extLst>
              <a:ext uri="{FF2B5EF4-FFF2-40B4-BE49-F238E27FC236}">
                <a16:creationId xmlns:a16="http://schemas.microsoft.com/office/drawing/2014/main" id="{A498287C-3190-4D03-B718-CEC3274E6925}"/>
              </a:ext>
            </a:extLst>
          </p:cNvPr>
          <p:cNvSpPr>
            <a:spLocks noGrp="1"/>
          </p:cNvSpPr>
          <p:nvPr>
            <p:ph type="body" sz="quarter" idx="12" hasCustomPrompt="1"/>
          </p:nvPr>
        </p:nvSpPr>
        <p:spPr>
          <a:xfrm>
            <a:off x="10299401" y="6113595"/>
            <a:ext cx="1458558" cy="53946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vl2pPr marL="457200" indent="0">
              <a:buFontTx/>
              <a:buNone/>
              <a:defRPr/>
            </a:lvl2pPr>
            <a:lvl3pPr marL="914400" indent="0">
              <a:buFontTx/>
              <a:buNone/>
              <a:defRPr/>
            </a:lvl3pPr>
            <a:lvl4pPr marL="1371600" indent="0">
              <a:buFontTx/>
              <a:buNone/>
              <a:defRPr>
                <a:solidFill>
                  <a:srgbClr val="FFFFFF">
                    <a:alpha val="0"/>
                  </a:srgbClr>
                </a:solidFill>
              </a:defRPr>
            </a:lvl4pPr>
            <a:lvl5pPr marL="1828800" indent="0">
              <a:buFontTx/>
              <a:buNone/>
              <a:defRPr/>
            </a:lvl5pPr>
          </a:lstStyle>
          <a:p>
            <a:pPr lvl="3"/>
            <a:r>
              <a:rPr lang="fi-FI"/>
              <a:t> </a:t>
            </a:r>
          </a:p>
        </p:txBody>
      </p:sp>
      <p:sp>
        <p:nvSpPr>
          <p:cNvPr id="2" name="Dian numeron paikkamerkki 2">
            <a:extLst>
              <a:ext uri="{FF2B5EF4-FFF2-40B4-BE49-F238E27FC236}">
                <a16:creationId xmlns:a16="http://schemas.microsoft.com/office/drawing/2014/main" id="{83B5273B-E20D-4320-2B5D-A699F2CB0829}"/>
              </a:ext>
            </a:extLst>
          </p:cNvPr>
          <p:cNvSpPr>
            <a:spLocks noGrp="1"/>
          </p:cNvSpPr>
          <p:nvPr>
            <p:ph type="sldNum" sz="quarter" idx="13"/>
          </p:nvPr>
        </p:nvSpPr>
        <p:spPr>
          <a:xfrm>
            <a:off x="4007847" y="6345527"/>
            <a:ext cx="267567" cy="274324"/>
          </a:xfrm>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93E283DC-2C38-2DBF-9217-2489BC55687D}"/>
              </a:ext>
            </a:extLst>
          </p:cNvPr>
          <p:cNvSpPr>
            <a:spLocks noGrp="1"/>
          </p:cNvSpPr>
          <p:nvPr>
            <p:ph type="ftr" sz="quarter" idx="11"/>
          </p:nvPr>
        </p:nvSpPr>
        <p:spPr>
          <a:xfrm>
            <a:off x="549424" y="6345527"/>
            <a:ext cx="1964601" cy="274324"/>
          </a:xfrm>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BB3F3CEC-A232-E727-A337-E6D47D332337}"/>
              </a:ext>
            </a:extLst>
          </p:cNvPr>
          <p:cNvSpPr>
            <a:spLocks noGrp="1"/>
          </p:cNvSpPr>
          <p:nvPr>
            <p:ph type="dt" sz="half" idx="14"/>
          </p:nvPr>
        </p:nvSpPr>
        <p:spPr>
          <a:xfrm>
            <a:off x="2930485" y="6345527"/>
            <a:ext cx="977773" cy="274324"/>
          </a:xfrm>
        </p:spPr>
        <p:txBody>
          <a:bodyPr/>
          <a:lstStyle>
            <a:lvl1pPr>
              <a:defRPr>
                <a:solidFill>
                  <a:schemeClr val="bg1"/>
                </a:solidFill>
              </a:defRPr>
            </a:lvl1pPr>
          </a:lstStyle>
          <a:p>
            <a:endParaRPr lang="fi-FI"/>
          </a:p>
        </p:txBody>
      </p:sp>
      <p:sp>
        <p:nvSpPr>
          <p:cNvPr id="6" name="Tekstin paikkamerkki 6">
            <a:extLst>
              <a:ext uri="{FF2B5EF4-FFF2-40B4-BE49-F238E27FC236}">
                <a16:creationId xmlns:a16="http://schemas.microsoft.com/office/drawing/2014/main" id="{D7395594-9A15-33E9-F86E-E415EC0A1E31}"/>
              </a:ext>
            </a:extLst>
          </p:cNvPr>
          <p:cNvSpPr>
            <a:spLocks noGrp="1"/>
          </p:cNvSpPr>
          <p:nvPr>
            <p:ph type="body" sz="quarter" idx="15" hasCustomPrompt="1"/>
          </p:nvPr>
        </p:nvSpPr>
        <p:spPr>
          <a:xfrm>
            <a:off x="549424" y="835204"/>
            <a:ext cx="10637689" cy="2179459"/>
          </a:xfrm>
        </p:spPr>
        <p:txBody>
          <a:bodyPr anchor="t">
            <a:noAutofit/>
          </a:bodyPr>
          <a:lstStyle>
            <a:lvl1pPr marL="0" indent="0" algn="l">
              <a:lnSpc>
                <a:spcPct val="90000"/>
              </a:lnSpc>
              <a:spcBef>
                <a:spcPts val="0"/>
              </a:spcBef>
              <a:buFontTx/>
              <a:buNone/>
              <a:defRPr sz="4800" b="1" i="0">
                <a:solidFill>
                  <a:schemeClr val="bg1"/>
                </a:solidFill>
                <a:latin typeface="Dibber Stabil Grotesk Bold"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kolme riviä.</a:t>
            </a:r>
          </a:p>
        </p:txBody>
      </p:sp>
    </p:spTree>
    <p:extLst>
      <p:ext uri="{BB962C8B-B14F-4D97-AF65-F5344CB8AC3E}">
        <p14:creationId xmlns:p14="http://schemas.microsoft.com/office/powerpoint/2010/main" val="231647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_Dark Green">
    <p:bg>
      <p:bgPr>
        <a:solidFill>
          <a:schemeClr val="tx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68F6A0A-D740-4D1D-3CFF-4C7DB6CFD7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158" y="1863059"/>
            <a:ext cx="8467683" cy="3131882"/>
          </a:xfrm>
          <a:prstGeom prst="rect">
            <a:avLst/>
          </a:prstGeom>
        </p:spPr>
      </p:pic>
    </p:spTree>
    <p:extLst>
      <p:ext uri="{BB962C8B-B14F-4D97-AF65-F5344CB8AC3E}">
        <p14:creationId xmlns:p14="http://schemas.microsoft.com/office/powerpoint/2010/main" val="825089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 Dark Green teksti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142999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Gold teksti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accent4"/>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accent4"/>
                </a:solidFill>
              </a:defRPr>
            </a:lvl1pPr>
            <a:lvl2pPr>
              <a:lnSpc>
                <a:spcPct val="100000"/>
              </a:lnSpc>
              <a:spcBef>
                <a:spcPts val="800"/>
              </a:spcBef>
              <a:defRPr>
                <a:solidFill>
                  <a:schemeClr val="accent4"/>
                </a:solidFill>
              </a:defRPr>
            </a:lvl2pPr>
            <a:lvl3pPr>
              <a:lnSpc>
                <a:spcPct val="100000"/>
              </a:lnSpc>
              <a:spcBef>
                <a:spcPts val="800"/>
              </a:spcBef>
              <a:defRPr>
                <a:solidFill>
                  <a:schemeClr val="accent4"/>
                </a:solidFill>
              </a:defRPr>
            </a:lvl3pPr>
            <a:lvl4pPr>
              <a:lnSpc>
                <a:spcPct val="100000"/>
              </a:lnSpc>
              <a:spcBef>
                <a:spcPts val="800"/>
              </a:spcBef>
              <a:defRPr>
                <a:solidFill>
                  <a:schemeClr val="accent4"/>
                </a:solidFill>
              </a:defRPr>
            </a:lvl4pPr>
            <a:lvl5pPr>
              <a:lnSpc>
                <a:spcPct val="100000"/>
              </a:lnSpc>
              <a:spcBef>
                <a:spcPts val="800"/>
              </a:spcBef>
              <a:defRPr>
                <a:solidFill>
                  <a:schemeClr val="accent4"/>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439529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 teksti_valkoinen">
    <p:bg>
      <p:bgPr>
        <a:solidFill>
          <a:srgbClr val="FFFF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694496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 teksti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98312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 teksti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bg1"/>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06673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 teksti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accent3"/>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accent3"/>
                </a:solidFill>
              </a:defRPr>
            </a:lvl1pPr>
            <a:lvl2pPr>
              <a:lnSpc>
                <a:spcPct val="100000"/>
              </a:lnSpc>
              <a:spcBef>
                <a:spcPts val="800"/>
              </a:spcBef>
              <a:defRPr>
                <a:solidFill>
                  <a:schemeClr val="accent3"/>
                </a:solidFill>
              </a:defRPr>
            </a:lvl2pPr>
            <a:lvl3pPr>
              <a:lnSpc>
                <a:spcPct val="100000"/>
              </a:lnSpc>
              <a:spcBef>
                <a:spcPts val="800"/>
              </a:spcBef>
              <a:defRPr>
                <a:solidFill>
                  <a:schemeClr val="accent3"/>
                </a:solidFill>
              </a:defRPr>
            </a:lvl3pPr>
            <a:lvl4pPr>
              <a:lnSpc>
                <a:spcPct val="100000"/>
              </a:lnSpc>
              <a:spcBef>
                <a:spcPts val="800"/>
              </a:spcBef>
              <a:defRPr>
                <a:solidFill>
                  <a:schemeClr val="accent3"/>
                </a:solidFill>
              </a:defRPr>
            </a:lvl4pPr>
            <a:lvl5pPr>
              <a:lnSpc>
                <a:spcPct val="100000"/>
              </a:lnSpc>
              <a:spcBef>
                <a:spcPts val="800"/>
              </a:spcBef>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1587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 teksti + graafi/taulukko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11087911" cy="1216478"/>
          </a:xfrm>
        </p:spPr>
        <p:txBody>
          <a:bodyPr/>
          <a:lstStyle/>
          <a:p>
            <a:r>
              <a:rPr lang="fi-FI"/>
              <a:t>Lisää tähän otsikko</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96580"/>
            <a:ext cx="5181193" cy="38832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D7C547D9-CC78-9F13-51CF-10CEE44740B5}"/>
              </a:ext>
            </a:extLst>
          </p:cNvPr>
          <p:cNvSpPr>
            <a:spLocks noGrp="1"/>
          </p:cNvSpPr>
          <p:nvPr>
            <p:ph sz="quarter" idx="14" hasCustomPrompt="1"/>
          </p:nvPr>
        </p:nvSpPr>
        <p:spPr>
          <a:xfrm>
            <a:off x="6453188" y="1996290"/>
            <a:ext cx="5194300" cy="3883810"/>
          </a:xfrm>
        </p:spPr>
        <p:txBody>
          <a:bodyPr/>
          <a:lstStyle/>
          <a:p>
            <a:pPr lvl="0"/>
            <a:r>
              <a:rPr lang="fi-FI"/>
              <a:t>Lisää graafi, taulukko tai tekstiä</a:t>
            </a:r>
          </a:p>
        </p:txBody>
      </p:sp>
      <p:pic>
        <p:nvPicPr>
          <p:cNvPr id="6" name="Kuva 5">
            <a:extLst>
              <a:ext uri="{FF2B5EF4-FFF2-40B4-BE49-F238E27FC236}">
                <a16:creationId xmlns:a16="http://schemas.microsoft.com/office/drawing/2014/main" id="{8E919E2A-9162-35BF-F530-A2E63F94E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9070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 teksti + graafi/taulukko_Dark G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11087911" cy="1216478"/>
          </a:xfrm>
        </p:spPr>
        <p:txBody>
          <a:bodyPr/>
          <a:lstStyle>
            <a:lvl1pPr>
              <a:defRPr>
                <a:solidFill>
                  <a:schemeClr val="accent3"/>
                </a:solidFill>
              </a:defRPr>
            </a:lvl1pPr>
          </a:lstStyle>
          <a:p>
            <a:r>
              <a:rPr lang="fi-FI"/>
              <a:t>Lisää tähän otsikko</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96580"/>
            <a:ext cx="5181193" cy="388322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D7C547D9-CC78-9F13-51CF-10CEE44740B5}"/>
              </a:ext>
            </a:extLst>
          </p:cNvPr>
          <p:cNvSpPr>
            <a:spLocks noGrp="1"/>
          </p:cNvSpPr>
          <p:nvPr>
            <p:ph sz="quarter" idx="14" hasCustomPrompt="1"/>
          </p:nvPr>
        </p:nvSpPr>
        <p:spPr>
          <a:xfrm>
            <a:off x="6453188" y="1996290"/>
            <a:ext cx="5194300" cy="3883810"/>
          </a:xfrm>
        </p:spPr>
        <p:txBody>
          <a:bodyPr/>
          <a:lstStyle>
            <a:lvl1pPr>
              <a:defRPr>
                <a:solidFill>
                  <a:schemeClr val="accent3"/>
                </a:solidFill>
              </a:defRPr>
            </a:lvl1pPr>
          </a:lstStyle>
          <a:p>
            <a:pPr lvl="0"/>
            <a:r>
              <a:rPr lang="fi-FI"/>
              <a:t>Lisää graafi, taulukko tai tekstiä</a:t>
            </a:r>
          </a:p>
        </p:txBody>
      </p:sp>
      <p:pic>
        <p:nvPicPr>
          <p:cNvPr id="6" name="Kuva 5">
            <a:extLst>
              <a:ext uri="{FF2B5EF4-FFF2-40B4-BE49-F238E27FC236}">
                <a16:creationId xmlns:a16="http://schemas.microsoft.com/office/drawing/2014/main" id="{8E919E2A-9162-35BF-F530-A2E63F94E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844032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 teksti + kuvapaikka apila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5535613"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Kuvan paikkamerkki 5">
            <a:extLst>
              <a:ext uri="{FF2B5EF4-FFF2-40B4-BE49-F238E27FC236}">
                <a16:creationId xmlns:a16="http://schemas.microsoft.com/office/drawing/2014/main" id="{6DB7743E-8FFA-4C8D-4E4D-A94F102020F5}"/>
              </a:ext>
            </a:extLst>
          </p:cNvPr>
          <p:cNvSpPr>
            <a:spLocks noGrp="1"/>
          </p:cNvSpPr>
          <p:nvPr>
            <p:ph type="pic" sz="quarter" idx="14"/>
          </p:nvPr>
        </p:nvSpPr>
        <p:spPr>
          <a:xfrm>
            <a:off x="6900972" y="1350481"/>
            <a:ext cx="4157038" cy="4157038"/>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861157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 teksti + kuvapaikka sydän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5535613" cy="1216478"/>
          </a:xfrm>
        </p:spPr>
        <p:txBody>
          <a:bodyPr/>
          <a:lstStyle>
            <a:lvl1pPr>
              <a:defRPr>
                <a:solidFill>
                  <a:schemeClr val="accent3"/>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Kuvan paikkamerkki 8">
            <a:extLst>
              <a:ext uri="{FF2B5EF4-FFF2-40B4-BE49-F238E27FC236}">
                <a16:creationId xmlns:a16="http://schemas.microsoft.com/office/drawing/2014/main" id="{365EE9CC-3037-69E1-BFB4-128F9A5DDA73}"/>
              </a:ext>
            </a:extLst>
          </p:cNvPr>
          <p:cNvSpPr>
            <a:spLocks noGrp="1"/>
          </p:cNvSpPr>
          <p:nvPr>
            <p:ph type="pic" sz="quarter" idx="15"/>
          </p:nvPr>
        </p:nvSpPr>
        <p:spPr>
          <a:xfrm>
            <a:off x="6461053" y="1430728"/>
            <a:ext cx="4939621" cy="3996543"/>
          </a:xfrm>
          <a:custGeom>
            <a:avLst/>
            <a:gdLst>
              <a:gd name="connsiteX0" fmla="*/ 361889 w 1401416"/>
              <a:gd name="connsiteY0" fmla="*/ 1 h 1133856"/>
              <a:gd name="connsiteX1" fmla="*/ 617678 w 1401416"/>
              <a:gd name="connsiteY1" fmla="*/ 106030 h 1133856"/>
              <a:gd name="connsiteX2" fmla="*/ 700756 w 1401416"/>
              <a:gd name="connsiteY2" fmla="*/ 189107 h 1133856"/>
              <a:gd name="connsiteX3" fmla="*/ 783833 w 1401416"/>
              <a:gd name="connsiteY3" fmla="*/ 106030 h 1133856"/>
              <a:gd name="connsiteX4" fmla="*/ 1295483 w 1401416"/>
              <a:gd name="connsiteY4" fmla="*/ 106124 h 1133856"/>
              <a:gd name="connsiteX5" fmla="*/ 1295388 w 1401416"/>
              <a:gd name="connsiteY5" fmla="*/ 617774 h 1133856"/>
              <a:gd name="connsiteX6" fmla="*/ 834666 w 1401416"/>
              <a:gd name="connsiteY6" fmla="*/ 1078305 h 1133856"/>
              <a:gd name="connsiteX7" fmla="*/ 566465 w 1401416"/>
              <a:gd name="connsiteY7" fmla="*/ 1078305 h 1133856"/>
              <a:gd name="connsiteX8" fmla="*/ 105934 w 1401416"/>
              <a:gd name="connsiteY8" fmla="*/ 617584 h 1133856"/>
              <a:gd name="connsiteX9" fmla="*/ 106029 w 1401416"/>
              <a:gd name="connsiteY9" fmla="*/ 105935 h 1133856"/>
              <a:gd name="connsiteX10" fmla="*/ 361889 w 1401416"/>
              <a:gd name="connsiteY10" fmla="*/ 1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416" h="1133856">
                <a:moveTo>
                  <a:pt x="361889" y="1"/>
                </a:moveTo>
                <a:cubicBezTo>
                  <a:pt x="454486" y="25"/>
                  <a:pt x="547071" y="35376"/>
                  <a:pt x="617678" y="106030"/>
                </a:cubicBezTo>
                <a:lnTo>
                  <a:pt x="700756" y="189107"/>
                </a:lnTo>
                <a:lnTo>
                  <a:pt x="783833" y="106030"/>
                </a:lnTo>
                <a:cubicBezTo>
                  <a:pt x="925141" y="-35279"/>
                  <a:pt x="1154269" y="-35184"/>
                  <a:pt x="1295483" y="106124"/>
                </a:cubicBezTo>
                <a:cubicBezTo>
                  <a:pt x="1436791" y="247432"/>
                  <a:pt x="1436696" y="476465"/>
                  <a:pt x="1295388" y="617774"/>
                </a:cubicBezTo>
                <a:lnTo>
                  <a:pt x="834666" y="1078305"/>
                </a:lnTo>
                <a:cubicBezTo>
                  <a:pt x="760598" y="1152374"/>
                  <a:pt x="640534" y="1152374"/>
                  <a:pt x="566465" y="1078305"/>
                </a:cubicBezTo>
                <a:lnTo>
                  <a:pt x="105934" y="617584"/>
                </a:lnTo>
                <a:cubicBezTo>
                  <a:pt x="-35374" y="476276"/>
                  <a:pt x="-35280" y="247243"/>
                  <a:pt x="106029" y="105935"/>
                </a:cubicBezTo>
                <a:cubicBezTo>
                  <a:pt x="176683" y="35281"/>
                  <a:pt x="269292" y="-22"/>
                  <a:pt x="361889" y="1"/>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16285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_Middle Green">
    <p:bg>
      <p:bgPr>
        <a:solidFill>
          <a:schemeClr val="tx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68F6A0A-D740-4D1D-3CFF-4C7DB6CFD7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158" y="1863059"/>
            <a:ext cx="8467683" cy="3131882"/>
          </a:xfrm>
          <a:prstGeom prst="rect">
            <a:avLst/>
          </a:prstGeom>
        </p:spPr>
      </p:pic>
    </p:spTree>
    <p:extLst>
      <p:ext uri="{BB962C8B-B14F-4D97-AF65-F5344CB8AC3E}">
        <p14:creationId xmlns:p14="http://schemas.microsoft.com/office/powerpoint/2010/main" val="255957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tähti_Dusty Green">
    <p:bg>
      <p:bgPr>
        <a:solidFill>
          <a:schemeClr val="accent5"/>
        </a:solidFill>
        <a:effectLst/>
      </p:bgPr>
    </p:bg>
    <p:spTree>
      <p:nvGrpSpPr>
        <p:cNvPr id="1" name=""/>
        <p:cNvGrpSpPr/>
        <p:nvPr/>
      </p:nvGrpSpPr>
      <p:grpSpPr>
        <a:xfrm>
          <a:off x="0" y="0"/>
          <a:ext cx="0" cy="0"/>
          <a:chOff x="0" y="0"/>
          <a:chExt cx="0" cy="0"/>
        </a:xfrm>
      </p:grpSpPr>
      <p:sp>
        <p:nvSpPr>
          <p:cNvPr id="26" name="Kuvan paikkamerkki 25">
            <a:extLst>
              <a:ext uri="{FF2B5EF4-FFF2-40B4-BE49-F238E27FC236}">
                <a16:creationId xmlns:a16="http://schemas.microsoft.com/office/drawing/2014/main" id="{30F77157-F1EE-1B35-3DC6-4F0CC350FAB5}"/>
              </a:ext>
            </a:extLst>
          </p:cNvPr>
          <p:cNvSpPr>
            <a:spLocks noGrp="1"/>
          </p:cNvSpPr>
          <p:nvPr>
            <p:ph type="pic" sz="quarter" idx="15"/>
          </p:nvPr>
        </p:nvSpPr>
        <p:spPr>
          <a:xfrm>
            <a:off x="330074" y="896667"/>
            <a:ext cx="5271317" cy="4732972"/>
          </a:xfrm>
          <a:custGeom>
            <a:avLst/>
            <a:gdLst>
              <a:gd name="connsiteX0" fmla="*/ 1500944 w 4809444"/>
              <a:gd name="connsiteY0" fmla="*/ 258 h 4318269"/>
              <a:gd name="connsiteX1" fmla="*/ 1812334 w 4809444"/>
              <a:gd name="connsiteY1" fmla="*/ 109390 h 4318269"/>
              <a:gd name="connsiteX2" fmla="*/ 2074456 w 4809444"/>
              <a:gd name="connsiteY2" fmla="*/ 301343 h 4318269"/>
              <a:gd name="connsiteX3" fmla="*/ 2734989 w 4809444"/>
              <a:gd name="connsiteY3" fmla="*/ 301343 h 4318269"/>
              <a:gd name="connsiteX4" fmla="*/ 2997110 w 4809444"/>
              <a:gd name="connsiteY4" fmla="*/ 109390 h 4318269"/>
              <a:gd name="connsiteX5" fmla="*/ 3883332 w 4809444"/>
              <a:gd name="connsiteY5" fmla="*/ 621152 h 4318269"/>
              <a:gd name="connsiteX6" fmla="*/ 3848247 w 4809444"/>
              <a:gd name="connsiteY6" fmla="*/ 943997 h 4318269"/>
              <a:gd name="connsiteX7" fmla="*/ 4178513 w 4809444"/>
              <a:gd name="connsiteY7" fmla="*/ 1516144 h 4318269"/>
              <a:gd name="connsiteX8" fmla="*/ 4475720 w 4809444"/>
              <a:gd name="connsiteY8" fmla="*/ 1647373 h 4318269"/>
              <a:gd name="connsiteX9" fmla="*/ 4475720 w 4809444"/>
              <a:gd name="connsiteY9" fmla="*/ 2670896 h 4318269"/>
              <a:gd name="connsiteX10" fmla="*/ 4178513 w 4809444"/>
              <a:gd name="connsiteY10" fmla="*/ 2802126 h 4318269"/>
              <a:gd name="connsiteX11" fmla="*/ 3848247 w 4809444"/>
              <a:gd name="connsiteY11" fmla="*/ 3374273 h 4318269"/>
              <a:gd name="connsiteX12" fmla="*/ 3883332 w 4809444"/>
              <a:gd name="connsiteY12" fmla="*/ 3697118 h 4318269"/>
              <a:gd name="connsiteX13" fmla="*/ 2997110 w 4809444"/>
              <a:gd name="connsiteY13" fmla="*/ 4208880 h 4318269"/>
              <a:gd name="connsiteX14" fmla="*/ 2734989 w 4809444"/>
              <a:gd name="connsiteY14" fmla="*/ 4016927 h 4318269"/>
              <a:gd name="connsiteX15" fmla="*/ 2074456 w 4809444"/>
              <a:gd name="connsiteY15" fmla="*/ 4016927 h 4318269"/>
              <a:gd name="connsiteX16" fmla="*/ 1812334 w 4809444"/>
              <a:gd name="connsiteY16" fmla="*/ 4208880 h 4318269"/>
              <a:gd name="connsiteX17" fmla="*/ 926113 w 4809444"/>
              <a:gd name="connsiteY17" fmla="*/ 3697118 h 4318269"/>
              <a:gd name="connsiteX18" fmla="*/ 961197 w 4809444"/>
              <a:gd name="connsiteY18" fmla="*/ 3374273 h 4318269"/>
              <a:gd name="connsiteX19" fmla="*/ 630931 w 4809444"/>
              <a:gd name="connsiteY19" fmla="*/ 2802126 h 4318269"/>
              <a:gd name="connsiteX20" fmla="*/ 333724 w 4809444"/>
              <a:gd name="connsiteY20" fmla="*/ 2670896 h 4318269"/>
              <a:gd name="connsiteX21" fmla="*/ 333724 w 4809444"/>
              <a:gd name="connsiteY21" fmla="*/ 1647373 h 4318269"/>
              <a:gd name="connsiteX22" fmla="*/ 630931 w 4809444"/>
              <a:gd name="connsiteY22" fmla="*/ 1516144 h 4318269"/>
              <a:gd name="connsiteX23" fmla="*/ 961197 w 4809444"/>
              <a:gd name="connsiteY23" fmla="*/ 943997 h 4318269"/>
              <a:gd name="connsiteX24" fmla="*/ 926113 w 4809444"/>
              <a:gd name="connsiteY24" fmla="*/ 621152 h 4318269"/>
              <a:gd name="connsiteX25" fmla="*/ 1500944 w 4809444"/>
              <a:gd name="connsiteY25" fmla="*/ 258 h 43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9444" h="4318269">
                <a:moveTo>
                  <a:pt x="1500944" y="258"/>
                </a:moveTo>
                <a:cubicBezTo>
                  <a:pt x="1606529" y="3504"/>
                  <a:pt x="1714250" y="37619"/>
                  <a:pt x="1812334" y="109390"/>
                </a:cubicBezTo>
                <a:lnTo>
                  <a:pt x="2074456" y="301343"/>
                </a:lnTo>
                <a:cubicBezTo>
                  <a:pt x="2271131" y="445392"/>
                  <a:pt x="2538313" y="445392"/>
                  <a:pt x="2734989" y="301343"/>
                </a:cubicBezTo>
                <a:lnTo>
                  <a:pt x="2997110" y="109390"/>
                </a:lnTo>
                <a:cubicBezTo>
                  <a:pt x="3389450" y="-177695"/>
                  <a:pt x="3935958" y="137728"/>
                  <a:pt x="3883332" y="621152"/>
                </a:cubicBezTo>
                <a:lnTo>
                  <a:pt x="3848247" y="943997"/>
                </a:lnTo>
                <a:cubicBezTo>
                  <a:pt x="3821934" y="1186215"/>
                  <a:pt x="3955525" y="1417637"/>
                  <a:pt x="4178513" y="1516144"/>
                </a:cubicBezTo>
                <a:lnTo>
                  <a:pt x="4475720" y="1647373"/>
                </a:lnTo>
                <a:cubicBezTo>
                  <a:pt x="4920686" y="1843374"/>
                  <a:pt x="4920686" y="2474558"/>
                  <a:pt x="4475720" y="2670896"/>
                </a:cubicBezTo>
                <a:lnTo>
                  <a:pt x="4178513" y="2802126"/>
                </a:lnTo>
                <a:cubicBezTo>
                  <a:pt x="3955525" y="2900632"/>
                  <a:pt x="3821934" y="3132055"/>
                  <a:pt x="3848247" y="3374273"/>
                </a:cubicBezTo>
                <a:lnTo>
                  <a:pt x="3883332" y="3697118"/>
                </a:lnTo>
                <a:cubicBezTo>
                  <a:pt x="3935958" y="4180542"/>
                  <a:pt x="3389450" y="4495965"/>
                  <a:pt x="2997110" y="4208880"/>
                </a:cubicBezTo>
                <a:lnTo>
                  <a:pt x="2734989" y="4016927"/>
                </a:lnTo>
                <a:cubicBezTo>
                  <a:pt x="2538313" y="3872878"/>
                  <a:pt x="2271131" y="3872878"/>
                  <a:pt x="2074456" y="4016927"/>
                </a:cubicBezTo>
                <a:lnTo>
                  <a:pt x="1812334" y="4208880"/>
                </a:lnTo>
                <a:cubicBezTo>
                  <a:pt x="1419995" y="4495965"/>
                  <a:pt x="873486" y="4180542"/>
                  <a:pt x="926113" y="3697118"/>
                </a:cubicBezTo>
                <a:lnTo>
                  <a:pt x="961197" y="3374273"/>
                </a:lnTo>
                <a:cubicBezTo>
                  <a:pt x="987511" y="3132055"/>
                  <a:pt x="853920" y="2900632"/>
                  <a:pt x="630931" y="2802126"/>
                </a:cubicBezTo>
                <a:lnTo>
                  <a:pt x="333724" y="2670896"/>
                </a:lnTo>
                <a:cubicBezTo>
                  <a:pt x="-111241" y="2474895"/>
                  <a:pt x="-111241" y="1843712"/>
                  <a:pt x="333724" y="1647373"/>
                </a:cubicBezTo>
                <a:lnTo>
                  <a:pt x="630931" y="1516144"/>
                </a:lnTo>
                <a:cubicBezTo>
                  <a:pt x="853920" y="1417637"/>
                  <a:pt x="987511" y="1186215"/>
                  <a:pt x="961197" y="943997"/>
                </a:cubicBezTo>
                <a:lnTo>
                  <a:pt x="926113" y="621152"/>
                </a:lnTo>
                <a:cubicBezTo>
                  <a:pt x="886643" y="258584"/>
                  <a:pt x="1184187" y="-9483"/>
                  <a:pt x="1500944" y="258"/>
                </a:cubicBezTo>
                <a:close/>
              </a:path>
            </a:pathLst>
          </a:custGeom>
        </p:spPr>
        <p:txBody>
          <a:bodyPr wrap="square">
            <a:noAutofit/>
          </a:bodyPr>
          <a:lstStyle>
            <a:lvl1pPr algn="ctr">
              <a:defRPr sz="1400"/>
            </a:lvl1pPr>
          </a:lstStyle>
          <a:p>
            <a:endParaRPr lang="fi-FI"/>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0107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apila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sp>
        <p:nvSpPr>
          <p:cNvPr id="6" name="Kuvan paikkamerkki 5">
            <a:extLst>
              <a:ext uri="{FF2B5EF4-FFF2-40B4-BE49-F238E27FC236}">
                <a16:creationId xmlns:a16="http://schemas.microsoft.com/office/drawing/2014/main" id="{6DB7743E-8FFA-4C8D-4E4D-A94F102020F5}"/>
              </a:ext>
            </a:extLst>
          </p:cNvPr>
          <p:cNvSpPr>
            <a:spLocks noGrp="1"/>
          </p:cNvSpPr>
          <p:nvPr>
            <p:ph type="pic" sz="quarter" idx="14"/>
          </p:nvPr>
        </p:nvSpPr>
        <p:spPr>
          <a:xfrm>
            <a:off x="549424" y="896667"/>
            <a:ext cx="4732972" cy="4732972"/>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793332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ympyrä_Off Whi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60137" y="1884548"/>
            <a:ext cx="5535613" cy="1216478"/>
          </a:xfrm>
        </p:spPr>
        <p:txBody>
          <a:bodyPr/>
          <a:lstStyle>
            <a:lvl1pPr>
              <a:defRPr sz="3600">
                <a:solidFill>
                  <a:schemeClr val="accent4"/>
                </a:solidFill>
              </a:defRPr>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660" y="3263153"/>
            <a:ext cx="5535612" cy="1568823"/>
          </a:xfrm>
        </p:spPr>
        <p:txBody>
          <a:bodyPr>
            <a:normAutofit/>
          </a:bodyPr>
          <a:lstStyle>
            <a:lvl1pPr marL="0" indent="0">
              <a:buNone/>
              <a:defRPr sz="2000">
                <a:solidFill>
                  <a:schemeClr val="accent4"/>
                </a:solidFill>
              </a:defRPr>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11" name="Kuvan paikkamerkki 64">
            <a:extLst>
              <a:ext uri="{FF2B5EF4-FFF2-40B4-BE49-F238E27FC236}">
                <a16:creationId xmlns:a16="http://schemas.microsoft.com/office/drawing/2014/main" id="{66F444A0-D4CA-BDBB-DCAA-E8C8D49F4046}"/>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1810490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ja muodot_ Dusty Green">
    <p:bg>
      <p:bgPr>
        <a:solidFill>
          <a:schemeClr val="accent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B707BF2D-02DB-16E9-0DF6-6EF54A28C60F}"/>
              </a:ext>
            </a:extLst>
          </p:cNvPr>
          <p:cNvSpPr>
            <a:spLocks noGrp="1"/>
          </p:cNvSpPr>
          <p:nvPr>
            <p:ph type="pic" sz="quarter" idx="16"/>
          </p:nvPr>
        </p:nvSpPr>
        <p:spPr>
          <a:xfrm>
            <a:off x="888967" y="1186389"/>
            <a:ext cx="4153529" cy="4153528"/>
          </a:xfrm>
          <a:custGeom>
            <a:avLst/>
            <a:gdLst>
              <a:gd name="connsiteX0" fmla="*/ 690701 w 4153529"/>
              <a:gd name="connsiteY0" fmla="*/ 0 h 4153528"/>
              <a:gd name="connsiteX1" fmla="*/ 3462828 w 4153529"/>
              <a:gd name="connsiteY1" fmla="*/ 0 h 4153528"/>
              <a:gd name="connsiteX2" fmla="*/ 4153529 w 4153529"/>
              <a:gd name="connsiteY2" fmla="*/ 690701 h 4153528"/>
              <a:gd name="connsiteX3" fmla="*/ 4153529 w 4153529"/>
              <a:gd name="connsiteY3" fmla="*/ 3462828 h 4153528"/>
              <a:gd name="connsiteX4" fmla="*/ 3462828 w 4153529"/>
              <a:gd name="connsiteY4" fmla="*/ 4153528 h 4153528"/>
              <a:gd name="connsiteX5" fmla="*/ 690701 w 4153529"/>
              <a:gd name="connsiteY5" fmla="*/ 4153528 h 4153528"/>
              <a:gd name="connsiteX6" fmla="*/ 0 w 4153529"/>
              <a:gd name="connsiteY6" fmla="*/ 3462828 h 4153528"/>
              <a:gd name="connsiteX7" fmla="*/ 0 w 4153529"/>
              <a:gd name="connsiteY7" fmla="*/ 690701 h 4153528"/>
              <a:gd name="connsiteX8" fmla="*/ 690701 w 4153529"/>
              <a:gd name="connsiteY8" fmla="*/ 0 h 415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3529" h="4153528">
                <a:moveTo>
                  <a:pt x="690701" y="0"/>
                </a:moveTo>
                <a:lnTo>
                  <a:pt x="3462828" y="0"/>
                </a:lnTo>
                <a:cubicBezTo>
                  <a:pt x="3844292" y="0"/>
                  <a:pt x="4153529" y="309237"/>
                  <a:pt x="4153529" y="690701"/>
                </a:cubicBezTo>
                <a:lnTo>
                  <a:pt x="4153529" y="3462828"/>
                </a:lnTo>
                <a:cubicBezTo>
                  <a:pt x="4153529" y="3844291"/>
                  <a:pt x="3844292" y="4153528"/>
                  <a:pt x="3462828" y="4153528"/>
                </a:cubicBezTo>
                <a:lnTo>
                  <a:pt x="690701" y="4153528"/>
                </a:lnTo>
                <a:cubicBezTo>
                  <a:pt x="309237" y="4153528"/>
                  <a:pt x="0" y="3844291"/>
                  <a:pt x="0" y="3462828"/>
                </a:cubicBezTo>
                <a:lnTo>
                  <a:pt x="0" y="690701"/>
                </a:lnTo>
                <a:cubicBezTo>
                  <a:pt x="0" y="309237"/>
                  <a:pt x="309237" y="0"/>
                  <a:pt x="690701" y="0"/>
                </a:cubicBezTo>
                <a:close/>
              </a:path>
            </a:pathLst>
          </a:custGeom>
        </p:spPr>
        <p:txBody>
          <a:bodyPr wrap="square">
            <a:noAutofit/>
          </a:bodyPr>
          <a:lstStyle>
            <a:lvl1pPr algn="ctr">
              <a:defRPr sz="1400"/>
            </a:lvl1pPr>
          </a:lstStyle>
          <a:p>
            <a:endParaRPr lang="fi-FI"/>
          </a:p>
        </p:txBody>
      </p:sp>
      <p:sp>
        <p:nvSpPr>
          <p:cNvPr id="19" name="Tekstin paikkamerkki 18">
            <a:extLst>
              <a:ext uri="{FF2B5EF4-FFF2-40B4-BE49-F238E27FC236}">
                <a16:creationId xmlns:a16="http://schemas.microsoft.com/office/drawing/2014/main" id="{4C5A70CB-E8B0-9B5E-C87F-EADD3D2F2495}"/>
              </a:ext>
            </a:extLst>
          </p:cNvPr>
          <p:cNvSpPr>
            <a:spLocks noGrp="1"/>
          </p:cNvSpPr>
          <p:nvPr>
            <p:ph type="body" sz="quarter" idx="17" hasCustomPrompt="1"/>
          </p:nvPr>
        </p:nvSpPr>
        <p:spPr>
          <a:xfrm>
            <a:off x="4125328" y="589374"/>
            <a:ext cx="1554710" cy="155471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3" name="Tekstin paikkamerkki 22">
            <a:extLst>
              <a:ext uri="{FF2B5EF4-FFF2-40B4-BE49-F238E27FC236}">
                <a16:creationId xmlns:a16="http://schemas.microsoft.com/office/drawing/2014/main" id="{371B5800-9655-9CA5-C2F7-03DD18037A12}"/>
              </a:ext>
            </a:extLst>
          </p:cNvPr>
          <p:cNvSpPr>
            <a:spLocks noGrp="1"/>
          </p:cNvSpPr>
          <p:nvPr>
            <p:ph type="body" sz="quarter" idx="18" hasCustomPrompt="1"/>
          </p:nvPr>
        </p:nvSpPr>
        <p:spPr>
          <a:xfrm>
            <a:off x="345635" y="4297841"/>
            <a:ext cx="1568450" cy="156845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950215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ja muodot_Off White">
    <p:bg>
      <p:bgPr>
        <a:solidFill>
          <a:schemeClr val="bg1"/>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B707BF2D-02DB-16E9-0DF6-6EF54A28C60F}"/>
              </a:ext>
            </a:extLst>
          </p:cNvPr>
          <p:cNvSpPr>
            <a:spLocks noGrp="1"/>
          </p:cNvSpPr>
          <p:nvPr>
            <p:ph type="pic" sz="quarter" idx="16"/>
          </p:nvPr>
        </p:nvSpPr>
        <p:spPr>
          <a:xfrm>
            <a:off x="888967" y="1186389"/>
            <a:ext cx="4153529" cy="4153528"/>
          </a:xfrm>
          <a:custGeom>
            <a:avLst/>
            <a:gdLst>
              <a:gd name="connsiteX0" fmla="*/ 690701 w 4153529"/>
              <a:gd name="connsiteY0" fmla="*/ 0 h 4153528"/>
              <a:gd name="connsiteX1" fmla="*/ 3462828 w 4153529"/>
              <a:gd name="connsiteY1" fmla="*/ 0 h 4153528"/>
              <a:gd name="connsiteX2" fmla="*/ 4153529 w 4153529"/>
              <a:gd name="connsiteY2" fmla="*/ 690701 h 4153528"/>
              <a:gd name="connsiteX3" fmla="*/ 4153529 w 4153529"/>
              <a:gd name="connsiteY3" fmla="*/ 3462828 h 4153528"/>
              <a:gd name="connsiteX4" fmla="*/ 3462828 w 4153529"/>
              <a:gd name="connsiteY4" fmla="*/ 4153528 h 4153528"/>
              <a:gd name="connsiteX5" fmla="*/ 690701 w 4153529"/>
              <a:gd name="connsiteY5" fmla="*/ 4153528 h 4153528"/>
              <a:gd name="connsiteX6" fmla="*/ 0 w 4153529"/>
              <a:gd name="connsiteY6" fmla="*/ 3462828 h 4153528"/>
              <a:gd name="connsiteX7" fmla="*/ 0 w 4153529"/>
              <a:gd name="connsiteY7" fmla="*/ 690701 h 4153528"/>
              <a:gd name="connsiteX8" fmla="*/ 690701 w 4153529"/>
              <a:gd name="connsiteY8" fmla="*/ 0 h 415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3529" h="4153528">
                <a:moveTo>
                  <a:pt x="690701" y="0"/>
                </a:moveTo>
                <a:lnTo>
                  <a:pt x="3462828" y="0"/>
                </a:lnTo>
                <a:cubicBezTo>
                  <a:pt x="3844292" y="0"/>
                  <a:pt x="4153529" y="309237"/>
                  <a:pt x="4153529" y="690701"/>
                </a:cubicBezTo>
                <a:lnTo>
                  <a:pt x="4153529" y="3462828"/>
                </a:lnTo>
                <a:cubicBezTo>
                  <a:pt x="4153529" y="3844291"/>
                  <a:pt x="3844292" y="4153528"/>
                  <a:pt x="3462828" y="4153528"/>
                </a:cubicBezTo>
                <a:lnTo>
                  <a:pt x="690701" y="4153528"/>
                </a:lnTo>
                <a:cubicBezTo>
                  <a:pt x="309237" y="4153528"/>
                  <a:pt x="0" y="3844291"/>
                  <a:pt x="0" y="3462828"/>
                </a:cubicBezTo>
                <a:lnTo>
                  <a:pt x="0" y="690701"/>
                </a:lnTo>
                <a:cubicBezTo>
                  <a:pt x="0" y="309237"/>
                  <a:pt x="309237" y="0"/>
                  <a:pt x="690701" y="0"/>
                </a:cubicBezTo>
                <a:close/>
              </a:path>
            </a:pathLst>
          </a:custGeom>
        </p:spPr>
        <p:txBody>
          <a:bodyPr wrap="square">
            <a:noAutofit/>
          </a:bodyPr>
          <a:lstStyle>
            <a:lvl1pPr algn="ctr">
              <a:defRPr sz="1400"/>
            </a:lvl1pPr>
          </a:lstStyle>
          <a:p>
            <a:endParaRPr lang="fi-FI"/>
          </a:p>
        </p:txBody>
      </p:sp>
      <p:sp>
        <p:nvSpPr>
          <p:cNvPr id="19" name="Tekstin paikkamerkki 18">
            <a:extLst>
              <a:ext uri="{FF2B5EF4-FFF2-40B4-BE49-F238E27FC236}">
                <a16:creationId xmlns:a16="http://schemas.microsoft.com/office/drawing/2014/main" id="{4C5A70CB-E8B0-9B5E-C87F-EADD3D2F2495}"/>
              </a:ext>
            </a:extLst>
          </p:cNvPr>
          <p:cNvSpPr>
            <a:spLocks noGrp="1"/>
          </p:cNvSpPr>
          <p:nvPr>
            <p:ph type="body" sz="quarter" idx="17" hasCustomPrompt="1"/>
          </p:nvPr>
        </p:nvSpPr>
        <p:spPr>
          <a:xfrm>
            <a:off x="4125328" y="589374"/>
            <a:ext cx="1554710" cy="155471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3" name="Tekstin paikkamerkki 22">
            <a:extLst>
              <a:ext uri="{FF2B5EF4-FFF2-40B4-BE49-F238E27FC236}">
                <a16:creationId xmlns:a16="http://schemas.microsoft.com/office/drawing/2014/main" id="{371B5800-9655-9CA5-C2F7-03DD18037A12}"/>
              </a:ext>
            </a:extLst>
          </p:cNvPr>
          <p:cNvSpPr>
            <a:spLocks noGrp="1"/>
          </p:cNvSpPr>
          <p:nvPr>
            <p:ph type="body" sz="quarter" idx="18" hasCustomPrompt="1"/>
          </p:nvPr>
        </p:nvSpPr>
        <p:spPr>
          <a:xfrm>
            <a:off x="345635" y="4297841"/>
            <a:ext cx="1568450" cy="156845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a:solidFill>
            <a:schemeClr val="bg1"/>
          </a:solidFill>
        </p:spPr>
        <p:txBody>
          <a:bodyPr/>
          <a:lstStyle>
            <a:lvl1pPr>
              <a:defRPr sz="3600">
                <a:solidFill>
                  <a:schemeClr val="accent4"/>
                </a:solidFill>
              </a:defRPr>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solidFill>
                  <a:schemeClr val="accent4"/>
                </a:solidFill>
              </a:defRPr>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289599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 lyhyt teksti keskellä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99714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 lyhyt teksti keskellä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solidFill>
                  <a:schemeClr val="bg1"/>
                </a:solidFill>
              </a:defRPr>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solidFill>
                  <a:schemeClr val="bg1"/>
                </a:solidFill>
              </a:defRPr>
            </a:lvl1pPr>
          </a:lstStyle>
          <a:p>
            <a:pPr lvl="0"/>
            <a:r>
              <a:rPr lang="fi-FI"/>
              <a:t>Lisää tähän lyhyt kappale tekstiä</a:t>
            </a:r>
          </a:p>
        </p:txBody>
      </p:sp>
      <p:pic>
        <p:nvPicPr>
          <p:cNvPr id="12" name="Kuva 11">
            <a:extLst>
              <a:ext uri="{FF2B5EF4-FFF2-40B4-BE49-F238E27FC236}">
                <a16:creationId xmlns:a16="http://schemas.microsoft.com/office/drawing/2014/main" id="{6C2A76AC-8E2E-EC0C-ED5C-558A50C67F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2247819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 lyhyt teksti keskellä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solidFill>
                  <a:schemeClr val="accent3"/>
                </a:solidFill>
              </a:defRPr>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solidFill>
                  <a:schemeClr val="accent3"/>
                </a:solidFill>
              </a:defRPr>
            </a:lvl1pPr>
          </a:lstStyle>
          <a:p>
            <a:pPr lvl="0"/>
            <a:r>
              <a:rPr lang="fi-FI"/>
              <a:t>Lisää tähän lyhyt kappale tekstiä</a:t>
            </a:r>
          </a:p>
        </p:txBody>
      </p:sp>
      <p:pic>
        <p:nvPicPr>
          <p:cNvPr id="12" name="Kuva 11">
            <a:extLst>
              <a:ext uri="{FF2B5EF4-FFF2-40B4-BE49-F238E27FC236}">
                <a16:creationId xmlns:a16="http://schemas.microsoft.com/office/drawing/2014/main" id="{6C2A76AC-8E2E-EC0C-ED5C-558A50C67F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906534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 + teksti + muodot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57763"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pic>
        <p:nvPicPr>
          <p:cNvPr id="10" name="Kuva 9">
            <a:extLst>
              <a:ext uri="{FF2B5EF4-FFF2-40B4-BE49-F238E27FC236}">
                <a16:creationId xmlns:a16="http://schemas.microsoft.com/office/drawing/2014/main" id="{E1BD6D4A-12F8-F030-2D1E-5CE523CC1A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968897">
            <a:off x="7849283" y="-1663525"/>
            <a:ext cx="5976166" cy="5976166"/>
          </a:xfrm>
          <a:prstGeom prst="rect">
            <a:avLst/>
          </a:prstGeom>
        </p:spPr>
      </p:pic>
      <p:pic>
        <p:nvPicPr>
          <p:cNvPr id="14" name="Kuva 13">
            <a:extLst>
              <a:ext uri="{FF2B5EF4-FFF2-40B4-BE49-F238E27FC236}">
                <a16:creationId xmlns:a16="http://schemas.microsoft.com/office/drawing/2014/main" id="{003B4EC5-5DF4-086C-3CC2-6296004DA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97740" y="2603665"/>
            <a:ext cx="2678593" cy="2678593"/>
          </a:xfrm>
          <a:prstGeom prst="rect">
            <a:avLst/>
          </a:prstGeom>
        </p:spPr>
      </p:pic>
    </p:spTree>
    <p:extLst>
      <p:ext uri="{BB962C8B-B14F-4D97-AF65-F5344CB8AC3E}">
        <p14:creationId xmlns:p14="http://schemas.microsoft.com/office/powerpoint/2010/main" val="1622718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 teksti + muodot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47006" cy="1216478"/>
          </a:xfrm>
        </p:spPr>
        <p:txBody>
          <a:bodyPr/>
          <a:lstStyle>
            <a:lvl1pPr>
              <a:defRPr>
                <a:solidFill>
                  <a:schemeClr val="bg1"/>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E1BD6D4A-12F8-F030-2D1E-5CE523CC1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968897">
            <a:off x="7849283" y="-1663525"/>
            <a:ext cx="5976166" cy="5976166"/>
          </a:xfrm>
          <a:prstGeom prst="rect">
            <a:avLst/>
          </a:prstGeom>
        </p:spPr>
      </p:pic>
      <p:pic>
        <p:nvPicPr>
          <p:cNvPr id="14" name="Kuva 13">
            <a:extLst>
              <a:ext uri="{FF2B5EF4-FFF2-40B4-BE49-F238E27FC236}">
                <a16:creationId xmlns:a16="http://schemas.microsoft.com/office/drawing/2014/main" id="{003B4EC5-5DF4-086C-3CC2-6296004DAD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7740" y="2603665"/>
            <a:ext cx="2678593" cy="2678593"/>
          </a:xfrm>
          <a:prstGeom prst="rect">
            <a:avLst/>
          </a:prstGeom>
        </p:spPr>
      </p:pic>
      <p:pic>
        <p:nvPicPr>
          <p:cNvPr id="6" name="Kuva 5">
            <a:extLst>
              <a:ext uri="{FF2B5EF4-FFF2-40B4-BE49-F238E27FC236}">
                <a16:creationId xmlns:a16="http://schemas.microsoft.com/office/drawing/2014/main" id="{95A0DA46-EB25-30C7-310F-3E3A765BEDB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51948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oitus_Kuv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C861605F-BF67-DA0B-4ECB-49F5ED058E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6" name="Kuva 5">
            <a:extLst>
              <a:ext uri="{FF2B5EF4-FFF2-40B4-BE49-F238E27FC236}">
                <a16:creationId xmlns:a16="http://schemas.microsoft.com/office/drawing/2014/main" id="{85720F18-5A33-C5D7-11A7-6541C8306E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54670" y="1863059"/>
            <a:ext cx="8467682" cy="3131882"/>
          </a:xfrm>
          <a:prstGeom prst="rect">
            <a:avLst/>
          </a:prstGeom>
        </p:spPr>
      </p:pic>
    </p:spTree>
    <p:extLst>
      <p:ext uri="{BB962C8B-B14F-4D97-AF65-F5344CB8AC3E}">
        <p14:creationId xmlns:p14="http://schemas.microsoft.com/office/powerpoint/2010/main" val="2692290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 teksti + muodot_Soft Green">
    <p:bg>
      <p:bgPr>
        <a:solidFill>
          <a:schemeClr val="accent3"/>
        </a:solidFill>
        <a:effectLst/>
      </p:bgPr>
    </p:bg>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326AECC6-2554-56F4-7425-441258781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5395" y="-1497936"/>
            <a:ext cx="5628209" cy="5628209"/>
          </a:xfrm>
          <a:prstGeom prst="rect">
            <a:avLst/>
          </a:prstGeom>
        </p:spPr>
      </p:pic>
      <p:pic>
        <p:nvPicPr>
          <p:cNvPr id="15" name="Kuva 14">
            <a:extLst>
              <a:ext uri="{FF2B5EF4-FFF2-40B4-BE49-F238E27FC236}">
                <a16:creationId xmlns:a16="http://schemas.microsoft.com/office/drawing/2014/main" id="{DB63FA2A-53F9-651C-6FBC-2F852B2DDB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40353" y="2661632"/>
            <a:ext cx="2678593" cy="2678593"/>
          </a:xfrm>
          <a:prstGeom prst="rect">
            <a:avLst/>
          </a:prstGeom>
        </p:spPr>
      </p:pic>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47006"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642470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 + teksti + muodot_Dark Green">
    <p:bg>
      <p:bgPr>
        <a:solidFill>
          <a:schemeClr val="tx1"/>
        </a:solidFill>
        <a:effectLst/>
      </p:bgPr>
    </p:bg>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326AECC6-2554-56F4-7425-441258781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5395" y="-1497936"/>
            <a:ext cx="5628209" cy="5628209"/>
          </a:xfrm>
          <a:prstGeom prst="rect">
            <a:avLst/>
          </a:prstGeom>
        </p:spPr>
      </p:pic>
      <p:pic>
        <p:nvPicPr>
          <p:cNvPr id="15" name="Kuva 14">
            <a:extLst>
              <a:ext uri="{FF2B5EF4-FFF2-40B4-BE49-F238E27FC236}">
                <a16:creationId xmlns:a16="http://schemas.microsoft.com/office/drawing/2014/main" id="{DB63FA2A-53F9-651C-6FBC-2F852B2DDB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40353" y="2661632"/>
            <a:ext cx="2678593" cy="2678593"/>
          </a:xfrm>
          <a:prstGeom prst="rect">
            <a:avLst/>
          </a:prstGeom>
        </p:spPr>
      </p:pic>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57763" cy="1216478"/>
          </a:xfrm>
        </p:spPr>
        <p:txBody>
          <a:bodyPr/>
          <a:lstStyle>
            <a:lvl1pPr>
              <a:defRPr>
                <a:solidFill>
                  <a:schemeClr val="accent3"/>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pic>
        <p:nvPicPr>
          <p:cNvPr id="10" name="Kuva 9">
            <a:extLst>
              <a:ext uri="{FF2B5EF4-FFF2-40B4-BE49-F238E27FC236}">
                <a16:creationId xmlns:a16="http://schemas.microsoft.com/office/drawing/2014/main" id="{EB241CD3-6370-104F-497F-A814444239A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4049766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ikappale + kuvapaikka ympyrä_Off White">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388" y="2216727"/>
            <a:ext cx="5170561" cy="2438400"/>
          </a:xfrm>
        </p:spPr>
        <p:txBody>
          <a:bodyPr/>
          <a:lstStyle>
            <a:lvl1pPr marL="0" indent="0">
              <a:lnSpc>
                <a:spcPct val="100000"/>
              </a:lnSpc>
              <a:buNone/>
              <a:defRPr/>
            </a:lvl1pPr>
          </a:lstStyle>
          <a:p>
            <a:pPr lvl="0"/>
            <a:r>
              <a:rPr lang="fi-FI"/>
              <a:t>Lisää tähän kappale tekstiä.</a:t>
            </a:r>
          </a:p>
        </p:txBody>
      </p:sp>
      <p:pic>
        <p:nvPicPr>
          <p:cNvPr id="2" name="Kuva 1">
            <a:extLst>
              <a:ext uri="{FF2B5EF4-FFF2-40B4-BE49-F238E27FC236}">
                <a16:creationId xmlns:a16="http://schemas.microsoft.com/office/drawing/2014/main" id="{D7D9B5D3-6EAB-0A67-6255-5A07B7B89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8" name="Kuvan paikkamerkki 64">
            <a:extLst>
              <a:ext uri="{FF2B5EF4-FFF2-40B4-BE49-F238E27FC236}">
                <a16:creationId xmlns:a16="http://schemas.microsoft.com/office/drawing/2014/main" id="{EAC62E5A-A1A2-502D-B35F-6FCD88A4DF98}"/>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3007289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ikappale + kuvapaikka ympyrä_Dark Green">
    <p:bg>
      <p:bgPr>
        <a:solidFill>
          <a:schemeClr val="tx1"/>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388" y="2216727"/>
            <a:ext cx="5170561" cy="2438400"/>
          </a:xfrm>
        </p:spPr>
        <p:txBody>
          <a:bodyPr/>
          <a:lstStyle>
            <a:lvl1pPr marL="0" indent="0">
              <a:lnSpc>
                <a:spcPct val="100000"/>
              </a:lnSpc>
              <a:buNone/>
              <a:defRPr>
                <a:solidFill>
                  <a:schemeClr val="accent3"/>
                </a:solidFill>
              </a:defRPr>
            </a:lvl1pPr>
          </a:lstStyle>
          <a:p>
            <a:pPr lvl="0"/>
            <a:r>
              <a:rPr lang="fi-FI"/>
              <a:t>Lisää tähän kappale tekstiä.</a:t>
            </a:r>
          </a:p>
        </p:txBody>
      </p:sp>
      <p:pic>
        <p:nvPicPr>
          <p:cNvPr id="2" name="Kuva 1">
            <a:extLst>
              <a:ext uri="{FF2B5EF4-FFF2-40B4-BE49-F238E27FC236}">
                <a16:creationId xmlns:a16="http://schemas.microsoft.com/office/drawing/2014/main" id="{D7D9B5D3-6EAB-0A67-6255-5A07B7B89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8" name="Kuvan paikkamerkki 64">
            <a:extLst>
              <a:ext uri="{FF2B5EF4-FFF2-40B4-BE49-F238E27FC236}">
                <a16:creationId xmlns:a16="http://schemas.microsoft.com/office/drawing/2014/main" id="{BF32B5F4-5A30-A4EB-E309-24E7FE06079C}"/>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2992975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yhjä + logo_Off White">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90608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hjä + logo_Soft Green">
    <p:bg>
      <p:bgPr>
        <a:solidFill>
          <a:schemeClr val="accent3"/>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092453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 logo_Gold">
    <p:bg>
      <p:bgPr>
        <a:solidFill>
          <a:schemeClr val="accent4"/>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490134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hjä + logo_Dark Green">
    <p:bg>
      <p:bgPr>
        <a:solidFill>
          <a:schemeClr val="tx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705683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hjä + logo_valkoinen">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911232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yhjä">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0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oitus_Kuvapaikka + pattern">
    <p:bg>
      <p:bgPr>
        <a:solidFill>
          <a:srgbClr val="FFFFFF"/>
        </a:solid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098D42BB-3E59-4EB3-A06F-857B7B3119C3}"/>
              </a:ext>
            </a:extLst>
          </p:cNvPr>
          <p:cNvSpPr>
            <a:spLocks noGrp="1"/>
          </p:cNvSpPr>
          <p:nvPr>
            <p:ph type="pic" sz="quarter" idx="10"/>
          </p:nvPr>
        </p:nvSpPr>
        <p:spPr>
          <a:xfrm>
            <a:off x="0" y="0"/>
            <a:ext cx="12192000" cy="6858000"/>
          </a:xfrm>
        </p:spPr>
        <p:txBody>
          <a:bodyPr/>
          <a:lstStyle/>
          <a:p>
            <a:r>
              <a:rPr lang="fi-FI"/>
              <a:t>Lisää kuva napsauttamalla kuvaketta</a:t>
            </a:r>
          </a:p>
        </p:txBody>
      </p:sp>
      <p:pic>
        <p:nvPicPr>
          <p:cNvPr id="7" name="Kuva 6">
            <a:extLst>
              <a:ext uri="{FF2B5EF4-FFF2-40B4-BE49-F238E27FC236}">
                <a16:creationId xmlns:a16="http://schemas.microsoft.com/office/drawing/2014/main" id="{6CD272A2-9339-83BF-2008-9BCEC3C756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9402" y="6113595"/>
            <a:ext cx="1458557" cy="539466"/>
          </a:xfrm>
          <a:prstGeom prst="rect">
            <a:avLst/>
          </a:prstGeom>
        </p:spPr>
      </p:pic>
      <p:sp>
        <p:nvSpPr>
          <p:cNvPr id="10" name="Tekstin paikkamerkki 9">
            <a:extLst>
              <a:ext uri="{FF2B5EF4-FFF2-40B4-BE49-F238E27FC236}">
                <a16:creationId xmlns:a16="http://schemas.microsoft.com/office/drawing/2014/main" id="{A498287C-3190-4D03-B718-CEC3274E6925}"/>
              </a:ext>
            </a:extLst>
          </p:cNvPr>
          <p:cNvSpPr>
            <a:spLocks noGrp="1"/>
          </p:cNvSpPr>
          <p:nvPr>
            <p:ph type="body" sz="quarter" idx="12" hasCustomPrompt="1"/>
          </p:nvPr>
        </p:nvSpPr>
        <p:spPr>
          <a:xfrm>
            <a:off x="10299401" y="6113595"/>
            <a:ext cx="1458558" cy="53946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vl2pPr marL="457200" indent="0">
              <a:buFontTx/>
              <a:buNone/>
              <a:defRPr/>
            </a:lvl2pPr>
            <a:lvl3pPr marL="914400" indent="0">
              <a:buFontTx/>
              <a:buNone/>
              <a:defRPr/>
            </a:lvl3pPr>
            <a:lvl4pPr marL="1371600" indent="0">
              <a:buFontTx/>
              <a:buNone/>
              <a:defRPr>
                <a:solidFill>
                  <a:srgbClr val="FFFFFF">
                    <a:alpha val="0"/>
                  </a:srgbClr>
                </a:solidFill>
              </a:defRPr>
            </a:lvl4pPr>
            <a:lvl5pPr marL="1828800" indent="0">
              <a:buFontTx/>
              <a:buNone/>
              <a:defRPr/>
            </a:lvl5pPr>
          </a:lstStyle>
          <a:p>
            <a:pPr lvl="3"/>
            <a:r>
              <a:rPr lang="fi-FI"/>
              <a:t> </a:t>
            </a:r>
          </a:p>
        </p:txBody>
      </p:sp>
      <p:pic>
        <p:nvPicPr>
          <p:cNvPr id="13" name="Kuva 12">
            <a:extLst>
              <a:ext uri="{FF2B5EF4-FFF2-40B4-BE49-F238E27FC236}">
                <a16:creationId xmlns:a16="http://schemas.microsoft.com/office/drawing/2014/main" id="{4835B76F-C492-9DBC-2FBE-4BF10BAF8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9283" y="3628357"/>
            <a:ext cx="15819307" cy="2142854"/>
          </a:xfrm>
          <a:prstGeom prst="rect">
            <a:avLst/>
          </a:prstGeom>
        </p:spPr>
      </p:pic>
      <p:sp>
        <p:nvSpPr>
          <p:cNvPr id="15" name="Tekstin paikkamerkki 14">
            <a:extLst>
              <a:ext uri="{FF2B5EF4-FFF2-40B4-BE49-F238E27FC236}">
                <a16:creationId xmlns:a16="http://schemas.microsoft.com/office/drawing/2014/main" id="{AAE53B4A-615C-6CE7-9470-1DEB69FCEACA}"/>
              </a:ext>
            </a:extLst>
          </p:cNvPr>
          <p:cNvSpPr>
            <a:spLocks noGrp="1"/>
          </p:cNvSpPr>
          <p:nvPr>
            <p:ph type="body" sz="quarter" idx="14" hasCustomPrompt="1"/>
          </p:nvPr>
        </p:nvSpPr>
        <p:spPr>
          <a:xfrm>
            <a:off x="-619283" y="3628357"/>
            <a:ext cx="15819307" cy="2142854"/>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FontTx/>
              <a:buNone/>
              <a:defRPr>
                <a:solidFill>
                  <a:srgbClr val="FFFFFF">
                    <a:alpha val="0"/>
                  </a:srgbClr>
                </a:solidFill>
              </a:defRPr>
            </a:lvl1pPr>
          </a:lstStyle>
          <a:p>
            <a:pPr lvl="0"/>
            <a:r>
              <a:rPr lang="fi-FI"/>
              <a:t> </a:t>
            </a:r>
          </a:p>
        </p:txBody>
      </p:sp>
    </p:spTree>
    <p:extLst>
      <p:ext uri="{BB962C8B-B14F-4D97-AF65-F5344CB8AC3E}">
        <p14:creationId xmlns:p14="http://schemas.microsoft.com/office/powerpoint/2010/main" val="4187626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 Dark Green teksti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142999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 Gold teksti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accent4"/>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accent4"/>
                </a:solidFill>
              </a:defRPr>
            </a:lvl1pPr>
            <a:lvl2pPr>
              <a:lnSpc>
                <a:spcPct val="100000"/>
              </a:lnSpc>
              <a:spcBef>
                <a:spcPts val="800"/>
              </a:spcBef>
              <a:defRPr>
                <a:solidFill>
                  <a:schemeClr val="accent4"/>
                </a:solidFill>
              </a:defRPr>
            </a:lvl2pPr>
            <a:lvl3pPr>
              <a:lnSpc>
                <a:spcPct val="100000"/>
              </a:lnSpc>
              <a:spcBef>
                <a:spcPts val="800"/>
              </a:spcBef>
              <a:defRPr>
                <a:solidFill>
                  <a:schemeClr val="accent4"/>
                </a:solidFill>
              </a:defRPr>
            </a:lvl3pPr>
            <a:lvl4pPr>
              <a:lnSpc>
                <a:spcPct val="100000"/>
              </a:lnSpc>
              <a:spcBef>
                <a:spcPts val="800"/>
              </a:spcBef>
              <a:defRPr>
                <a:solidFill>
                  <a:schemeClr val="accent4"/>
                </a:solidFill>
              </a:defRPr>
            </a:lvl4pPr>
            <a:lvl5pPr>
              <a:lnSpc>
                <a:spcPct val="100000"/>
              </a:lnSpc>
              <a:spcBef>
                <a:spcPts val="800"/>
              </a:spcBef>
              <a:defRPr>
                <a:solidFill>
                  <a:schemeClr val="accent4"/>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439529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 teksti_valkoinen">
    <p:bg>
      <p:bgPr>
        <a:solidFill>
          <a:srgbClr val="FFFF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694496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 teksti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983127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 + teksti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bg1"/>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06673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 + teksti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p:txBody>
          <a:bodyPr/>
          <a:lstStyle>
            <a:lvl1pPr>
              <a:defRPr>
                <a:solidFill>
                  <a:schemeClr val="accent3"/>
                </a:solidFill>
              </a:defRPr>
            </a:lvl1pPr>
          </a:lstStyle>
          <a:p>
            <a:r>
              <a:rPr lang="fi-FI"/>
              <a:t>Lisää tähän otsikko </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2004969"/>
            <a:ext cx="11087100" cy="3874836"/>
          </a:xfrm>
        </p:spPr>
        <p:txBody>
          <a:bodyPr/>
          <a:lstStyle>
            <a:lvl1pPr>
              <a:lnSpc>
                <a:spcPct val="100000"/>
              </a:lnSpc>
              <a:spcBef>
                <a:spcPts val="800"/>
              </a:spcBef>
              <a:defRPr sz="2400">
                <a:solidFill>
                  <a:schemeClr val="accent3"/>
                </a:solidFill>
              </a:defRPr>
            </a:lvl1pPr>
            <a:lvl2pPr>
              <a:lnSpc>
                <a:spcPct val="100000"/>
              </a:lnSpc>
              <a:spcBef>
                <a:spcPts val="800"/>
              </a:spcBef>
              <a:defRPr>
                <a:solidFill>
                  <a:schemeClr val="accent3"/>
                </a:solidFill>
              </a:defRPr>
            </a:lvl2pPr>
            <a:lvl3pPr>
              <a:lnSpc>
                <a:spcPct val="100000"/>
              </a:lnSpc>
              <a:spcBef>
                <a:spcPts val="800"/>
              </a:spcBef>
              <a:defRPr>
                <a:solidFill>
                  <a:schemeClr val="accent3"/>
                </a:solidFill>
              </a:defRPr>
            </a:lvl3pPr>
            <a:lvl4pPr>
              <a:lnSpc>
                <a:spcPct val="100000"/>
              </a:lnSpc>
              <a:spcBef>
                <a:spcPts val="800"/>
              </a:spcBef>
              <a:defRPr>
                <a:solidFill>
                  <a:schemeClr val="accent3"/>
                </a:solidFill>
              </a:defRPr>
            </a:lvl4pPr>
            <a:lvl5pPr>
              <a:lnSpc>
                <a:spcPct val="100000"/>
              </a:lnSpc>
              <a:spcBef>
                <a:spcPts val="800"/>
              </a:spcBef>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8B9186B2-7400-7E33-FA29-705744C316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15873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 teksti + graafi/taulukko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11087911" cy="1216478"/>
          </a:xfrm>
        </p:spPr>
        <p:txBody>
          <a:bodyPr/>
          <a:lstStyle/>
          <a:p>
            <a:r>
              <a:rPr lang="fi-FI"/>
              <a:t>Lisää tähän otsikko</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96580"/>
            <a:ext cx="5181193" cy="38832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D7C547D9-CC78-9F13-51CF-10CEE44740B5}"/>
              </a:ext>
            </a:extLst>
          </p:cNvPr>
          <p:cNvSpPr>
            <a:spLocks noGrp="1"/>
          </p:cNvSpPr>
          <p:nvPr>
            <p:ph sz="quarter" idx="14" hasCustomPrompt="1"/>
          </p:nvPr>
        </p:nvSpPr>
        <p:spPr>
          <a:xfrm>
            <a:off x="6453188" y="1996290"/>
            <a:ext cx="5194300" cy="3883810"/>
          </a:xfrm>
        </p:spPr>
        <p:txBody>
          <a:bodyPr/>
          <a:lstStyle/>
          <a:p>
            <a:pPr lvl="0"/>
            <a:r>
              <a:rPr lang="fi-FI"/>
              <a:t>Lisää graafi, taulukko tai tekstiä</a:t>
            </a:r>
          </a:p>
        </p:txBody>
      </p:sp>
      <p:pic>
        <p:nvPicPr>
          <p:cNvPr id="6" name="Kuva 5">
            <a:extLst>
              <a:ext uri="{FF2B5EF4-FFF2-40B4-BE49-F238E27FC236}">
                <a16:creationId xmlns:a16="http://schemas.microsoft.com/office/drawing/2014/main" id="{8E919E2A-9162-35BF-F530-A2E63F94E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9070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 teksti + graafi/taulukko_Dark G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11087911" cy="1216478"/>
          </a:xfrm>
        </p:spPr>
        <p:txBody>
          <a:bodyPr/>
          <a:lstStyle>
            <a:lvl1pPr>
              <a:defRPr>
                <a:solidFill>
                  <a:schemeClr val="accent3"/>
                </a:solidFill>
              </a:defRPr>
            </a:lvl1pPr>
          </a:lstStyle>
          <a:p>
            <a:r>
              <a:rPr lang="fi-FI"/>
              <a:t>Lisää tähän otsikko</a:t>
            </a:r>
            <a:br>
              <a:rPr lang="fi-FI"/>
            </a:br>
            <a:r>
              <a:rPr lang="fi-FI"/>
              <a:t>enintään kahdelle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96580"/>
            <a:ext cx="5181193" cy="388322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D7C547D9-CC78-9F13-51CF-10CEE44740B5}"/>
              </a:ext>
            </a:extLst>
          </p:cNvPr>
          <p:cNvSpPr>
            <a:spLocks noGrp="1"/>
          </p:cNvSpPr>
          <p:nvPr>
            <p:ph sz="quarter" idx="14" hasCustomPrompt="1"/>
          </p:nvPr>
        </p:nvSpPr>
        <p:spPr>
          <a:xfrm>
            <a:off x="6453188" y="1996290"/>
            <a:ext cx="5194300" cy="3883810"/>
          </a:xfrm>
        </p:spPr>
        <p:txBody>
          <a:bodyPr/>
          <a:lstStyle>
            <a:lvl1pPr>
              <a:defRPr>
                <a:solidFill>
                  <a:schemeClr val="accent3"/>
                </a:solidFill>
              </a:defRPr>
            </a:lvl1pPr>
          </a:lstStyle>
          <a:p>
            <a:pPr lvl="0"/>
            <a:r>
              <a:rPr lang="fi-FI"/>
              <a:t>Lisää graafi, taulukko tai tekstiä</a:t>
            </a:r>
          </a:p>
        </p:txBody>
      </p:sp>
      <p:pic>
        <p:nvPicPr>
          <p:cNvPr id="6" name="Kuva 5">
            <a:extLst>
              <a:ext uri="{FF2B5EF4-FFF2-40B4-BE49-F238E27FC236}">
                <a16:creationId xmlns:a16="http://schemas.microsoft.com/office/drawing/2014/main" id="{8E919E2A-9162-35BF-F530-A2E63F94E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844032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 teksti + kuvapaikka apila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5535613"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Kuvan paikkamerkki 5">
            <a:extLst>
              <a:ext uri="{FF2B5EF4-FFF2-40B4-BE49-F238E27FC236}">
                <a16:creationId xmlns:a16="http://schemas.microsoft.com/office/drawing/2014/main" id="{6DB7743E-8FFA-4C8D-4E4D-A94F102020F5}"/>
              </a:ext>
            </a:extLst>
          </p:cNvPr>
          <p:cNvSpPr>
            <a:spLocks noGrp="1"/>
          </p:cNvSpPr>
          <p:nvPr>
            <p:ph type="pic" sz="quarter" idx="14"/>
          </p:nvPr>
        </p:nvSpPr>
        <p:spPr>
          <a:xfrm>
            <a:off x="6900972" y="1350481"/>
            <a:ext cx="4157038" cy="4157038"/>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861157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tsikko + teksti + kuvapaikka sydän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5535613" cy="1216478"/>
          </a:xfrm>
        </p:spPr>
        <p:txBody>
          <a:bodyPr/>
          <a:lstStyle>
            <a:lvl1pPr>
              <a:defRPr>
                <a:solidFill>
                  <a:schemeClr val="accent3"/>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Kuvan paikkamerkki 8">
            <a:extLst>
              <a:ext uri="{FF2B5EF4-FFF2-40B4-BE49-F238E27FC236}">
                <a16:creationId xmlns:a16="http://schemas.microsoft.com/office/drawing/2014/main" id="{365EE9CC-3037-69E1-BFB4-128F9A5DDA73}"/>
              </a:ext>
            </a:extLst>
          </p:cNvPr>
          <p:cNvSpPr>
            <a:spLocks noGrp="1"/>
          </p:cNvSpPr>
          <p:nvPr>
            <p:ph type="pic" sz="quarter" idx="15"/>
          </p:nvPr>
        </p:nvSpPr>
        <p:spPr>
          <a:xfrm>
            <a:off x="6461053" y="1430728"/>
            <a:ext cx="4939621" cy="3996543"/>
          </a:xfrm>
          <a:custGeom>
            <a:avLst/>
            <a:gdLst>
              <a:gd name="connsiteX0" fmla="*/ 361889 w 1401416"/>
              <a:gd name="connsiteY0" fmla="*/ 1 h 1133856"/>
              <a:gd name="connsiteX1" fmla="*/ 617678 w 1401416"/>
              <a:gd name="connsiteY1" fmla="*/ 106030 h 1133856"/>
              <a:gd name="connsiteX2" fmla="*/ 700756 w 1401416"/>
              <a:gd name="connsiteY2" fmla="*/ 189107 h 1133856"/>
              <a:gd name="connsiteX3" fmla="*/ 783833 w 1401416"/>
              <a:gd name="connsiteY3" fmla="*/ 106030 h 1133856"/>
              <a:gd name="connsiteX4" fmla="*/ 1295483 w 1401416"/>
              <a:gd name="connsiteY4" fmla="*/ 106124 h 1133856"/>
              <a:gd name="connsiteX5" fmla="*/ 1295388 w 1401416"/>
              <a:gd name="connsiteY5" fmla="*/ 617774 h 1133856"/>
              <a:gd name="connsiteX6" fmla="*/ 834666 w 1401416"/>
              <a:gd name="connsiteY6" fmla="*/ 1078305 h 1133856"/>
              <a:gd name="connsiteX7" fmla="*/ 566465 w 1401416"/>
              <a:gd name="connsiteY7" fmla="*/ 1078305 h 1133856"/>
              <a:gd name="connsiteX8" fmla="*/ 105934 w 1401416"/>
              <a:gd name="connsiteY8" fmla="*/ 617584 h 1133856"/>
              <a:gd name="connsiteX9" fmla="*/ 106029 w 1401416"/>
              <a:gd name="connsiteY9" fmla="*/ 105935 h 1133856"/>
              <a:gd name="connsiteX10" fmla="*/ 361889 w 1401416"/>
              <a:gd name="connsiteY10" fmla="*/ 1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416" h="1133856">
                <a:moveTo>
                  <a:pt x="361889" y="1"/>
                </a:moveTo>
                <a:cubicBezTo>
                  <a:pt x="454486" y="25"/>
                  <a:pt x="547071" y="35376"/>
                  <a:pt x="617678" y="106030"/>
                </a:cubicBezTo>
                <a:lnTo>
                  <a:pt x="700756" y="189107"/>
                </a:lnTo>
                <a:lnTo>
                  <a:pt x="783833" y="106030"/>
                </a:lnTo>
                <a:cubicBezTo>
                  <a:pt x="925141" y="-35279"/>
                  <a:pt x="1154269" y="-35184"/>
                  <a:pt x="1295483" y="106124"/>
                </a:cubicBezTo>
                <a:cubicBezTo>
                  <a:pt x="1436791" y="247432"/>
                  <a:pt x="1436696" y="476465"/>
                  <a:pt x="1295388" y="617774"/>
                </a:cubicBezTo>
                <a:lnTo>
                  <a:pt x="834666" y="1078305"/>
                </a:lnTo>
                <a:cubicBezTo>
                  <a:pt x="760598" y="1152374"/>
                  <a:pt x="640534" y="1152374"/>
                  <a:pt x="566465" y="1078305"/>
                </a:cubicBezTo>
                <a:lnTo>
                  <a:pt x="105934" y="617584"/>
                </a:lnTo>
                <a:cubicBezTo>
                  <a:pt x="-35374" y="476276"/>
                  <a:pt x="-35280" y="247243"/>
                  <a:pt x="106029" y="105935"/>
                </a:cubicBezTo>
                <a:cubicBezTo>
                  <a:pt x="176683" y="35281"/>
                  <a:pt x="269292" y="-22"/>
                  <a:pt x="361889" y="1"/>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1628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ääotsikko + pattern_Woo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9D0A34-ED4E-6657-B062-D52500872E43}"/>
              </a:ext>
            </a:extLst>
          </p:cNvPr>
          <p:cNvSpPr>
            <a:spLocks noGrp="1"/>
          </p:cNvSpPr>
          <p:nvPr>
            <p:ph type="title" hasCustomPrompt="1"/>
          </p:nvPr>
        </p:nvSpPr>
        <p:spPr>
          <a:xfrm>
            <a:off x="559865" y="559666"/>
            <a:ext cx="11087911" cy="1505802"/>
          </a:xfrm>
        </p:spPr>
        <p:txBody>
          <a:bodyPr anchor="t"/>
          <a:lstStyle>
            <a:lvl1pPr>
              <a:lnSpc>
                <a:spcPct val="90000"/>
              </a:lnSpc>
              <a:defRPr sz="5400"/>
            </a:lvl1pPr>
          </a:lstStyle>
          <a:p>
            <a:r>
              <a:rPr lang="fi-FI" noProof="0"/>
              <a:t>Lisää tähän esityksen otsikko </a:t>
            </a:r>
            <a:br>
              <a:rPr lang="fi-FI" noProof="0"/>
            </a:br>
            <a:r>
              <a:rPr lang="fi-FI" noProof="0"/>
              <a:t>enintään kahdelle riville.</a:t>
            </a:r>
          </a:p>
        </p:txBody>
      </p:sp>
      <p:grpSp>
        <p:nvGrpSpPr>
          <p:cNvPr id="6" name="Ryhmä 5">
            <a:extLst>
              <a:ext uri="{FF2B5EF4-FFF2-40B4-BE49-F238E27FC236}">
                <a16:creationId xmlns:a16="http://schemas.microsoft.com/office/drawing/2014/main" id="{6FA551A7-6AA6-BD04-2F68-281068F9D94D}"/>
              </a:ext>
            </a:extLst>
          </p:cNvPr>
          <p:cNvGrpSpPr/>
          <p:nvPr userDrawn="1"/>
        </p:nvGrpSpPr>
        <p:grpSpPr>
          <a:xfrm>
            <a:off x="0" y="3030146"/>
            <a:ext cx="12187646" cy="2637169"/>
            <a:chOff x="0" y="3030146"/>
            <a:chExt cx="12187646" cy="2637169"/>
          </a:xfrm>
        </p:grpSpPr>
        <p:pic>
          <p:nvPicPr>
            <p:cNvPr id="7" name="Kuva 6">
              <a:extLst>
                <a:ext uri="{FF2B5EF4-FFF2-40B4-BE49-F238E27FC236}">
                  <a16:creationId xmlns:a16="http://schemas.microsoft.com/office/drawing/2014/main" id="{3E886CC9-644A-FA9B-CB60-B9BDA5F5DFD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3408"/>
            <a:stretch>
              <a:fillRect/>
            </a:stretch>
          </p:blipFill>
          <p:spPr>
            <a:xfrm>
              <a:off x="0" y="3063712"/>
              <a:ext cx="1972498" cy="2575323"/>
            </a:xfrm>
            <a:custGeom>
              <a:avLst/>
              <a:gdLst>
                <a:gd name="connsiteX0" fmla="*/ 0 w 1972498"/>
                <a:gd name="connsiteY0" fmla="*/ 0 h 2575323"/>
                <a:gd name="connsiteX1" fmla="*/ 1972498 w 1972498"/>
                <a:gd name="connsiteY1" fmla="*/ 0 h 2575323"/>
                <a:gd name="connsiteX2" fmla="*/ 1972498 w 1972498"/>
                <a:gd name="connsiteY2" fmla="*/ 2575323 h 2575323"/>
                <a:gd name="connsiteX3" fmla="*/ 0 w 1972498"/>
                <a:gd name="connsiteY3" fmla="*/ 2575323 h 2575323"/>
              </a:gdLst>
              <a:ahLst/>
              <a:cxnLst>
                <a:cxn ang="0">
                  <a:pos x="connsiteX0" y="connsiteY0"/>
                </a:cxn>
                <a:cxn ang="0">
                  <a:pos x="connsiteX1" y="connsiteY1"/>
                </a:cxn>
                <a:cxn ang="0">
                  <a:pos x="connsiteX2" y="connsiteY2"/>
                </a:cxn>
                <a:cxn ang="0">
                  <a:pos x="connsiteX3" y="connsiteY3"/>
                </a:cxn>
              </a:cxnLst>
              <a:rect l="l" t="t" r="r" b="b"/>
              <a:pathLst>
                <a:path w="1972498" h="2575323">
                  <a:moveTo>
                    <a:pt x="0" y="0"/>
                  </a:moveTo>
                  <a:lnTo>
                    <a:pt x="1972498" y="0"/>
                  </a:lnTo>
                  <a:lnTo>
                    <a:pt x="1972498" y="2575323"/>
                  </a:lnTo>
                  <a:lnTo>
                    <a:pt x="0" y="2575323"/>
                  </a:lnTo>
                  <a:close/>
                </a:path>
              </a:pathLst>
            </a:custGeom>
          </p:spPr>
        </p:pic>
        <p:pic>
          <p:nvPicPr>
            <p:cNvPr id="8" name="Kuva 7">
              <a:extLst>
                <a:ext uri="{FF2B5EF4-FFF2-40B4-BE49-F238E27FC236}">
                  <a16:creationId xmlns:a16="http://schemas.microsoft.com/office/drawing/2014/main" id="{EDB8421E-CA6C-B76D-E12D-8C836F539E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8185" y="3030146"/>
              <a:ext cx="2637169" cy="2637169"/>
            </a:xfrm>
            <a:prstGeom prst="rect">
              <a:avLst/>
            </a:prstGeom>
          </p:spPr>
        </p:pic>
        <p:pic>
          <p:nvPicPr>
            <p:cNvPr id="9" name="Picture 1" descr="A baby playing with a toy&#10;&#10;Description automatically generated with low confidence">
              <a:extLst>
                <a:ext uri="{FF2B5EF4-FFF2-40B4-BE49-F238E27FC236}">
                  <a16:creationId xmlns:a16="http://schemas.microsoft.com/office/drawing/2014/main" id="{F81EEF21-0637-7326-978B-D4A129CF9B1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10" name="Picture 13" descr="A person holding a baby&#10;&#10;Description automatically generated">
              <a:extLst>
                <a:ext uri="{FF2B5EF4-FFF2-40B4-BE49-F238E27FC236}">
                  <a16:creationId xmlns:a16="http://schemas.microsoft.com/office/drawing/2014/main" id="{0367BE36-53F1-B38D-E612-F9AB82A1E0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11" name="Picture 18" descr="A child playing on a playground&#10;&#10;Description automatically generated with low confidence">
              <a:extLst>
                <a:ext uri="{FF2B5EF4-FFF2-40B4-BE49-F238E27FC236}">
                  <a16:creationId xmlns:a16="http://schemas.microsoft.com/office/drawing/2014/main" id="{41179373-281F-1AEE-6EFB-920CAA2411E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12" name="Kuva 11" descr="A child running on a playground&#10;&#10;Description automatically generated with medium confidence">
              <a:extLst>
                <a:ext uri="{FF2B5EF4-FFF2-40B4-BE49-F238E27FC236}">
                  <a16:creationId xmlns:a16="http://schemas.microsoft.com/office/drawing/2014/main" id="{52335DBB-84EA-8757-B88A-E9BCD2A45E3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78" r="51546" b="78"/>
            <a:stretch/>
          </p:blipFill>
          <p:spPr>
            <a:xfrm>
              <a:off x="11155064" y="3290829"/>
              <a:ext cx="1032582" cy="2127724"/>
            </a:xfrm>
            <a:custGeom>
              <a:avLst/>
              <a:gdLst>
                <a:gd name="connsiteX0" fmla="*/ 1032582 w 1032582"/>
                <a:gd name="connsiteY0" fmla="*/ 0 h 2127724"/>
                <a:gd name="connsiteX1" fmla="*/ 1032582 w 1032582"/>
                <a:gd name="connsiteY1" fmla="*/ 2127724 h 2127724"/>
                <a:gd name="connsiteX2" fmla="*/ 956583 w 1032582"/>
                <a:gd name="connsiteY2" fmla="*/ 2123886 h 2127724"/>
                <a:gd name="connsiteX3" fmla="*/ 0 w 1032582"/>
                <a:gd name="connsiteY3" fmla="*/ 1063863 h 2127724"/>
                <a:gd name="connsiteX4" fmla="*/ 956583 w 1032582"/>
                <a:gd name="connsiteY4" fmla="*/ 3837 h 212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82" h="2127724">
                  <a:moveTo>
                    <a:pt x="1032582" y="0"/>
                  </a:moveTo>
                  <a:lnTo>
                    <a:pt x="1032582" y="2127724"/>
                  </a:lnTo>
                  <a:lnTo>
                    <a:pt x="956583" y="2123886"/>
                  </a:lnTo>
                  <a:cubicBezTo>
                    <a:pt x="419284" y="2069321"/>
                    <a:pt x="0" y="1615556"/>
                    <a:pt x="0" y="1063863"/>
                  </a:cubicBezTo>
                  <a:cubicBezTo>
                    <a:pt x="0" y="512168"/>
                    <a:pt x="419284" y="58403"/>
                    <a:pt x="956583" y="3837"/>
                  </a:cubicBezTo>
                  <a:close/>
                </a:path>
              </a:pathLst>
            </a:custGeom>
          </p:spPr>
        </p:pic>
      </p:grpSp>
      <p:pic>
        <p:nvPicPr>
          <p:cNvPr id="15" name="Kuva 14">
            <a:extLst>
              <a:ext uri="{FF2B5EF4-FFF2-40B4-BE49-F238E27FC236}">
                <a16:creationId xmlns:a16="http://schemas.microsoft.com/office/drawing/2014/main" id="{646CF240-C429-7FD6-43F9-D362A86C54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825897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tähti_Dusty Green">
    <p:bg>
      <p:bgPr>
        <a:solidFill>
          <a:schemeClr val="accent5"/>
        </a:solidFill>
        <a:effectLst/>
      </p:bgPr>
    </p:bg>
    <p:spTree>
      <p:nvGrpSpPr>
        <p:cNvPr id="1" name=""/>
        <p:cNvGrpSpPr/>
        <p:nvPr/>
      </p:nvGrpSpPr>
      <p:grpSpPr>
        <a:xfrm>
          <a:off x="0" y="0"/>
          <a:ext cx="0" cy="0"/>
          <a:chOff x="0" y="0"/>
          <a:chExt cx="0" cy="0"/>
        </a:xfrm>
      </p:grpSpPr>
      <p:sp>
        <p:nvSpPr>
          <p:cNvPr id="26" name="Kuvan paikkamerkki 25">
            <a:extLst>
              <a:ext uri="{FF2B5EF4-FFF2-40B4-BE49-F238E27FC236}">
                <a16:creationId xmlns:a16="http://schemas.microsoft.com/office/drawing/2014/main" id="{30F77157-F1EE-1B35-3DC6-4F0CC350FAB5}"/>
              </a:ext>
            </a:extLst>
          </p:cNvPr>
          <p:cNvSpPr>
            <a:spLocks noGrp="1"/>
          </p:cNvSpPr>
          <p:nvPr>
            <p:ph type="pic" sz="quarter" idx="15"/>
          </p:nvPr>
        </p:nvSpPr>
        <p:spPr>
          <a:xfrm>
            <a:off x="330074" y="896667"/>
            <a:ext cx="5271317" cy="4732972"/>
          </a:xfrm>
          <a:custGeom>
            <a:avLst/>
            <a:gdLst>
              <a:gd name="connsiteX0" fmla="*/ 1500944 w 4809444"/>
              <a:gd name="connsiteY0" fmla="*/ 258 h 4318269"/>
              <a:gd name="connsiteX1" fmla="*/ 1812334 w 4809444"/>
              <a:gd name="connsiteY1" fmla="*/ 109390 h 4318269"/>
              <a:gd name="connsiteX2" fmla="*/ 2074456 w 4809444"/>
              <a:gd name="connsiteY2" fmla="*/ 301343 h 4318269"/>
              <a:gd name="connsiteX3" fmla="*/ 2734989 w 4809444"/>
              <a:gd name="connsiteY3" fmla="*/ 301343 h 4318269"/>
              <a:gd name="connsiteX4" fmla="*/ 2997110 w 4809444"/>
              <a:gd name="connsiteY4" fmla="*/ 109390 h 4318269"/>
              <a:gd name="connsiteX5" fmla="*/ 3883332 w 4809444"/>
              <a:gd name="connsiteY5" fmla="*/ 621152 h 4318269"/>
              <a:gd name="connsiteX6" fmla="*/ 3848247 w 4809444"/>
              <a:gd name="connsiteY6" fmla="*/ 943997 h 4318269"/>
              <a:gd name="connsiteX7" fmla="*/ 4178513 w 4809444"/>
              <a:gd name="connsiteY7" fmla="*/ 1516144 h 4318269"/>
              <a:gd name="connsiteX8" fmla="*/ 4475720 w 4809444"/>
              <a:gd name="connsiteY8" fmla="*/ 1647373 h 4318269"/>
              <a:gd name="connsiteX9" fmla="*/ 4475720 w 4809444"/>
              <a:gd name="connsiteY9" fmla="*/ 2670896 h 4318269"/>
              <a:gd name="connsiteX10" fmla="*/ 4178513 w 4809444"/>
              <a:gd name="connsiteY10" fmla="*/ 2802126 h 4318269"/>
              <a:gd name="connsiteX11" fmla="*/ 3848247 w 4809444"/>
              <a:gd name="connsiteY11" fmla="*/ 3374273 h 4318269"/>
              <a:gd name="connsiteX12" fmla="*/ 3883332 w 4809444"/>
              <a:gd name="connsiteY12" fmla="*/ 3697118 h 4318269"/>
              <a:gd name="connsiteX13" fmla="*/ 2997110 w 4809444"/>
              <a:gd name="connsiteY13" fmla="*/ 4208880 h 4318269"/>
              <a:gd name="connsiteX14" fmla="*/ 2734989 w 4809444"/>
              <a:gd name="connsiteY14" fmla="*/ 4016927 h 4318269"/>
              <a:gd name="connsiteX15" fmla="*/ 2074456 w 4809444"/>
              <a:gd name="connsiteY15" fmla="*/ 4016927 h 4318269"/>
              <a:gd name="connsiteX16" fmla="*/ 1812334 w 4809444"/>
              <a:gd name="connsiteY16" fmla="*/ 4208880 h 4318269"/>
              <a:gd name="connsiteX17" fmla="*/ 926113 w 4809444"/>
              <a:gd name="connsiteY17" fmla="*/ 3697118 h 4318269"/>
              <a:gd name="connsiteX18" fmla="*/ 961197 w 4809444"/>
              <a:gd name="connsiteY18" fmla="*/ 3374273 h 4318269"/>
              <a:gd name="connsiteX19" fmla="*/ 630931 w 4809444"/>
              <a:gd name="connsiteY19" fmla="*/ 2802126 h 4318269"/>
              <a:gd name="connsiteX20" fmla="*/ 333724 w 4809444"/>
              <a:gd name="connsiteY20" fmla="*/ 2670896 h 4318269"/>
              <a:gd name="connsiteX21" fmla="*/ 333724 w 4809444"/>
              <a:gd name="connsiteY21" fmla="*/ 1647373 h 4318269"/>
              <a:gd name="connsiteX22" fmla="*/ 630931 w 4809444"/>
              <a:gd name="connsiteY22" fmla="*/ 1516144 h 4318269"/>
              <a:gd name="connsiteX23" fmla="*/ 961197 w 4809444"/>
              <a:gd name="connsiteY23" fmla="*/ 943997 h 4318269"/>
              <a:gd name="connsiteX24" fmla="*/ 926113 w 4809444"/>
              <a:gd name="connsiteY24" fmla="*/ 621152 h 4318269"/>
              <a:gd name="connsiteX25" fmla="*/ 1500944 w 4809444"/>
              <a:gd name="connsiteY25" fmla="*/ 258 h 43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9444" h="4318269">
                <a:moveTo>
                  <a:pt x="1500944" y="258"/>
                </a:moveTo>
                <a:cubicBezTo>
                  <a:pt x="1606529" y="3504"/>
                  <a:pt x="1714250" y="37619"/>
                  <a:pt x="1812334" y="109390"/>
                </a:cubicBezTo>
                <a:lnTo>
                  <a:pt x="2074456" y="301343"/>
                </a:lnTo>
                <a:cubicBezTo>
                  <a:pt x="2271131" y="445392"/>
                  <a:pt x="2538313" y="445392"/>
                  <a:pt x="2734989" y="301343"/>
                </a:cubicBezTo>
                <a:lnTo>
                  <a:pt x="2997110" y="109390"/>
                </a:lnTo>
                <a:cubicBezTo>
                  <a:pt x="3389450" y="-177695"/>
                  <a:pt x="3935958" y="137728"/>
                  <a:pt x="3883332" y="621152"/>
                </a:cubicBezTo>
                <a:lnTo>
                  <a:pt x="3848247" y="943997"/>
                </a:lnTo>
                <a:cubicBezTo>
                  <a:pt x="3821934" y="1186215"/>
                  <a:pt x="3955525" y="1417637"/>
                  <a:pt x="4178513" y="1516144"/>
                </a:cubicBezTo>
                <a:lnTo>
                  <a:pt x="4475720" y="1647373"/>
                </a:lnTo>
                <a:cubicBezTo>
                  <a:pt x="4920686" y="1843374"/>
                  <a:pt x="4920686" y="2474558"/>
                  <a:pt x="4475720" y="2670896"/>
                </a:cubicBezTo>
                <a:lnTo>
                  <a:pt x="4178513" y="2802126"/>
                </a:lnTo>
                <a:cubicBezTo>
                  <a:pt x="3955525" y="2900632"/>
                  <a:pt x="3821934" y="3132055"/>
                  <a:pt x="3848247" y="3374273"/>
                </a:cubicBezTo>
                <a:lnTo>
                  <a:pt x="3883332" y="3697118"/>
                </a:lnTo>
                <a:cubicBezTo>
                  <a:pt x="3935958" y="4180542"/>
                  <a:pt x="3389450" y="4495965"/>
                  <a:pt x="2997110" y="4208880"/>
                </a:cubicBezTo>
                <a:lnTo>
                  <a:pt x="2734989" y="4016927"/>
                </a:lnTo>
                <a:cubicBezTo>
                  <a:pt x="2538313" y="3872878"/>
                  <a:pt x="2271131" y="3872878"/>
                  <a:pt x="2074456" y="4016927"/>
                </a:cubicBezTo>
                <a:lnTo>
                  <a:pt x="1812334" y="4208880"/>
                </a:lnTo>
                <a:cubicBezTo>
                  <a:pt x="1419995" y="4495965"/>
                  <a:pt x="873486" y="4180542"/>
                  <a:pt x="926113" y="3697118"/>
                </a:cubicBezTo>
                <a:lnTo>
                  <a:pt x="961197" y="3374273"/>
                </a:lnTo>
                <a:cubicBezTo>
                  <a:pt x="987511" y="3132055"/>
                  <a:pt x="853920" y="2900632"/>
                  <a:pt x="630931" y="2802126"/>
                </a:cubicBezTo>
                <a:lnTo>
                  <a:pt x="333724" y="2670896"/>
                </a:lnTo>
                <a:cubicBezTo>
                  <a:pt x="-111241" y="2474895"/>
                  <a:pt x="-111241" y="1843712"/>
                  <a:pt x="333724" y="1647373"/>
                </a:cubicBezTo>
                <a:lnTo>
                  <a:pt x="630931" y="1516144"/>
                </a:lnTo>
                <a:cubicBezTo>
                  <a:pt x="853920" y="1417637"/>
                  <a:pt x="987511" y="1186215"/>
                  <a:pt x="961197" y="943997"/>
                </a:cubicBezTo>
                <a:lnTo>
                  <a:pt x="926113" y="621152"/>
                </a:lnTo>
                <a:cubicBezTo>
                  <a:pt x="886643" y="258584"/>
                  <a:pt x="1184187" y="-9483"/>
                  <a:pt x="1500944" y="258"/>
                </a:cubicBezTo>
                <a:close/>
              </a:path>
            </a:pathLst>
          </a:custGeom>
        </p:spPr>
        <p:txBody>
          <a:bodyPr wrap="square">
            <a:noAutofit/>
          </a:bodyPr>
          <a:lstStyle>
            <a:lvl1pPr algn="ctr">
              <a:defRPr sz="1400"/>
            </a:lvl1pPr>
          </a:lstStyle>
          <a:p>
            <a:endParaRPr lang="fi-FI"/>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10107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apila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sp>
        <p:nvSpPr>
          <p:cNvPr id="6" name="Kuvan paikkamerkki 5">
            <a:extLst>
              <a:ext uri="{FF2B5EF4-FFF2-40B4-BE49-F238E27FC236}">
                <a16:creationId xmlns:a16="http://schemas.microsoft.com/office/drawing/2014/main" id="{6DB7743E-8FFA-4C8D-4E4D-A94F102020F5}"/>
              </a:ext>
            </a:extLst>
          </p:cNvPr>
          <p:cNvSpPr>
            <a:spLocks noGrp="1"/>
          </p:cNvSpPr>
          <p:nvPr>
            <p:ph type="pic" sz="quarter" idx="14"/>
          </p:nvPr>
        </p:nvSpPr>
        <p:spPr>
          <a:xfrm>
            <a:off x="549424" y="896667"/>
            <a:ext cx="4732972" cy="4732972"/>
          </a:xfrm>
          <a:custGeom>
            <a:avLst/>
            <a:gdLst>
              <a:gd name="connsiteX0" fmla="*/ 343717 w 1176629"/>
              <a:gd name="connsiteY0" fmla="*/ 168 h 1176629"/>
              <a:gd name="connsiteX1" fmla="*/ 588315 w 1176629"/>
              <a:gd name="connsiteY1" fmla="*/ 87857 h 1176629"/>
              <a:gd name="connsiteX2" fmla="*/ 1072746 w 1176629"/>
              <a:gd name="connsiteY2" fmla="*/ 103884 h 1176629"/>
              <a:gd name="connsiteX3" fmla="*/ 1088773 w 1176629"/>
              <a:gd name="connsiteY3" fmla="*/ 588315 h 1176629"/>
              <a:gd name="connsiteX4" fmla="*/ 1072746 w 1176629"/>
              <a:gd name="connsiteY4" fmla="*/ 1072746 h 1176629"/>
              <a:gd name="connsiteX5" fmla="*/ 588315 w 1176629"/>
              <a:gd name="connsiteY5" fmla="*/ 1088773 h 1176629"/>
              <a:gd name="connsiteX6" fmla="*/ 103884 w 1176629"/>
              <a:gd name="connsiteY6" fmla="*/ 1072746 h 1176629"/>
              <a:gd name="connsiteX7" fmla="*/ 87857 w 1176629"/>
              <a:gd name="connsiteY7" fmla="*/ 588315 h 1176629"/>
              <a:gd name="connsiteX8" fmla="*/ 103884 w 1176629"/>
              <a:gd name="connsiteY8" fmla="*/ 103884 h 1176629"/>
              <a:gd name="connsiteX9" fmla="*/ 343717 w 1176629"/>
              <a:gd name="connsiteY9" fmla="*/ 168 h 11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629" h="1176629">
                <a:moveTo>
                  <a:pt x="343717" y="168"/>
                </a:moveTo>
                <a:cubicBezTo>
                  <a:pt x="430790" y="-2499"/>
                  <a:pt x="518657" y="26734"/>
                  <a:pt x="588315" y="87857"/>
                </a:cubicBezTo>
                <a:cubicBezTo>
                  <a:pt x="727631" y="-34294"/>
                  <a:pt x="939783" y="-29078"/>
                  <a:pt x="1072746" y="103884"/>
                </a:cubicBezTo>
                <a:cubicBezTo>
                  <a:pt x="1205708" y="236847"/>
                  <a:pt x="1211019" y="448998"/>
                  <a:pt x="1088773" y="588315"/>
                </a:cubicBezTo>
                <a:cubicBezTo>
                  <a:pt x="1210924" y="727631"/>
                  <a:pt x="1205708" y="939783"/>
                  <a:pt x="1072746" y="1072746"/>
                </a:cubicBezTo>
                <a:cubicBezTo>
                  <a:pt x="939783" y="1205708"/>
                  <a:pt x="727631" y="1211019"/>
                  <a:pt x="588315" y="1088773"/>
                </a:cubicBezTo>
                <a:cubicBezTo>
                  <a:pt x="448998" y="1210924"/>
                  <a:pt x="236847" y="1205708"/>
                  <a:pt x="103884" y="1072746"/>
                </a:cubicBezTo>
                <a:cubicBezTo>
                  <a:pt x="-29078" y="939783"/>
                  <a:pt x="-34389" y="727631"/>
                  <a:pt x="87857" y="588315"/>
                </a:cubicBezTo>
                <a:cubicBezTo>
                  <a:pt x="-34294" y="448998"/>
                  <a:pt x="-29078" y="236847"/>
                  <a:pt x="103884" y="103884"/>
                </a:cubicBezTo>
                <a:cubicBezTo>
                  <a:pt x="170366" y="37403"/>
                  <a:pt x="256644" y="2835"/>
                  <a:pt x="343717" y="168"/>
                </a:cubicBezTo>
                <a:close/>
              </a:path>
            </a:pathLst>
          </a:custGeom>
        </p:spPr>
        <p:txBody>
          <a:bodyPr wrap="square" anchor="ctr">
            <a:noAutofit/>
          </a:bodyPr>
          <a:lstStyle>
            <a:lvl1pPr algn="ctr">
              <a:defRPr sz="1400"/>
            </a:lvl1pPr>
          </a:lstStyle>
          <a:p>
            <a:endParaRPr lang="fi-FI"/>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793332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ympyrä_Off Whi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60137" y="1884548"/>
            <a:ext cx="5535613" cy="1216478"/>
          </a:xfrm>
        </p:spPr>
        <p:txBody>
          <a:bodyPr/>
          <a:lstStyle>
            <a:lvl1pPr>
              <a:defRPr sz="3600">
                <a:solidFill>
                  <a:schemeClr val="accent4"/>
                </a:solidFill>
              </a:defRPr>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660" y="3263153"/>
            <a:ext cx="5535612" cy="1568823"/>
          </a:xfrm>
        </p:spPr>
        <p:txBody>
          <a:bodyPr>
            <a:normAutofit/>
          </a:bodyPr>
          <a:lstStyle>
            <a:lvl1pPr marL="0" indent="0">
              <a:buNone/>
              <a:defRPr sz="2000">
                <a:solidFill>
                  <a:schemeClr val="accent4"/>
                </a:solidFill>
              </a:defRPr>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11" name="Kuvan paikkamerkki 64">
            <a:extLst>
              <a:ext uri="{FF2B5EF4-FFF2-40B4-BE49-F238E27FC236}">
                <a16:creationId xmlns:a16="http://schemas.microsoft.com/office/drawing/2014/main" id="{66F444A0-D4CA-BDBB-DCAA-E8C8D49F4046}"/>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1810490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ja muodot_ Dusty Green">
    <p:bg>
      <p:bgPr>
        <a:solidFill>
          <a:schemeClr val="accent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B707BF2D-02DB-16E9-0DF6-6EF54A28C60F}"/>
              </a:ext>
            </a:extLst>
          </p:cNvPr>
          <p:cNvSpPr>
            <a:spLocks noGrp="1"/>
          </p:cNvSpPr>
          <p:nvPr>
            <p:ph type="pic" sz="quarter" idx="16"/>
          </p:nvPr>
        </p:nvSpPr>
        <p:spPr>
          <a:xfrm>
            <a:off x="888967" y="1186389"/>
            <a:ext cx="4153529" cy="4153528"/>
          </a:xfrm>
          <a:custGeom>
            <a:avLst/>
            <a:gdLst>
              <a:gd name="connsiteX0" fmla="*/ 690701 w 4153529"/>
              <a:gd name="connsiteY0" fmla="*/ 0 h 4153528"/>
              <a:gd name="connsiteX1" fmla="*/ 3462828 w 4153529"/>
              <a:gd name="connsiteY1" fmla="*/ 0 h 4153528"/>
              <a:gd name="connsiteX2" fmla="*/ 4153529 w 4153529"/>
              <a:gd name="connsiteY2" fmla="*/ 690701 h 4153528"/>
              <a:gd name="connsiteX3" fmla="*/ 4153529 w 4153529"/>
              <a:gd name="connsiteY3" fmla="*/ 3462828 h 4153528"/>
              <a:gd name="connsiteX4" fmla="*/ 3462828 w 4153529"/>
              <a:gd name="connsiteY4" fmla="*/ 4153528 h 4153528"/>
              <a:gd name="connsiteX5" fmla="*/ 690701 w 4153529"/>
              <a:gd name="connsiteY5" fmla="*/ 4153528 h 4153528"/>
              <a:gd name="connsiteX6" fmla="*/ 0 w 4153529"/>
              <a:gd name="connsiteY6" fmla="*/ 3462828 h 4153528"/>
              <a:gd name="connsiteX7" fmla="*/ 0 w 4153529"/>
              <a:gd name="connsiteY7" fmla="*/ 690701 h 4153528"/>
              <a:gd name="connsiteX8" fmla="*/ 690701 w 4153529"/>
              <a:gd name="connsiteY8" fmla="*/ 0 h 415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3529" h="4153528">
                <a:moveTo>
                  <a:pt x="690701" y="0"/>
                </a:moveTo>
                <a:lnTo>
                  <a:pt x="3462828" y="0"/>
                </a:lnTo>
                <a:cubicBezTo>
                  <a:pt x="3844292" y="0"/>
                  <a:pt x="4153529" y="309237"/>
                  <a:pt x="4153529" y="690701"/>
                </a:cubicBezTo>
                <a:lnTo>
                  <a:pt x="4153529" y="3462828"/>
                </a:lnTo>
                <a:cubicBezTo>
                  <a:pt x="4153529" y="3844291"/>
                  <a:pt x="3844292" y="4153528"/>
                  <a:pt x="3462828" y="4153528"/>
                </a:cubicBezTo>
                <a:lnTo>
                  <a:pt x="690701" y="4153528"/>
                </a:lnTo>
                <a:cubicBezTo>
                  <a:pt x="309237" y="4153528"/>
                  <a:pt x="0" y="3844291"/>
                  <a:pt x="0" y="3462828"/>
                </a:cubicBezTo>
                <a:lnTo>
                  <a:pt x="0" y="690701"/>
                </a:lnTo>
                <a:cubicBezTo>
                  <a:pt x="0" y="309237"/>
                  <a:pt x="309237" y="0"/>
                  <a:pt x="690701" y="0"/>
                </a:cubicBezTo>
                <a:close/>
              </a:path>
            </a:pathLst>
          </a:custGeom>
        </p:spPr>
        <p:txBody>
          <a:bodyPr wrap="square">
            <a:noAutofit/>
          </a:bodyPr>
          <a:lstStyle>
            <a:lvl1pPr algn="ctr">
              <a:defRPr sz="1400"/>
            </a:lvl1pPr>
          </a:lstStyle>
          <a:p>
            <a:endParaRPr lang="fi-FI"/>
          </a:p>
        </p:txBody>
      </p:sp>
      <p:sp>
        <p:nvSpPr>
          <p:cNvPr id="19" name="Tekstin paikkamerkki 18">
            <a:extLst>
              <a:ext uri="{FF2B5EF4-FFF2-40B4-BE49-F238E27FC236}">
                <a16:creationId xmlns:a16="http://schemas.microsoft.com/office/drawing/2014/main" id="{4C5A70CB-E8B0-9B5E-C87F-EADD3D2F2495}"/>
              </a:ext>
            </a:extLst>
          </p:cNvPr>
          <p:cNvSpPr>
            <a:spLocks noGrp="1"/>
          </p:cNvSpPr>
          <p:nvPr>
            <p:ph type="body" sz="quarter" idx="17" hasCustomPrompt="1"/>
          </p:nvPr>
        </p:nvSpPr>
        <p:spPr>
          <a:xfrm>
            <a:off x="4125328" y="589374"/>
            <a:ext cx="1554710" cy="155471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3" name="Tekstin paikkamerkki 22">
            <a:extLst>
              <a:ext uri="{FF2B5EF4-FFF2-40B4-BE49-F238E27FC236}">
                <a16:creationId xmlns:a16="http://schemas.microsoft.com/office/drawing/2014/main" id="{371B5800-9655-9CA5-C2F7-03DD18037A12}"/>
              </a:ext>
            </a:extLst>
          </p:cNvPr>
          <p:cNvSpPr>
            <a:spLocks noGrp="1"/>
          </p:cNvSpPr>
          <p:nvPr>
            <p:ph type="body" sz="quarter" idx="18" hasCustomPrompt="1"/>
          </p:nvPr>
        </p:nvSpPr>
        <p:spPr>
          <a:xfrm>
            <a:off x="345635" y="4297841"/>
            <a:ext cx="1568450" cy="156845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p:spPr>
        <p:txBody>
          <a:bodyPr/>
          <a:lstStyle>
            <a:lvl1pPr>
              <a:defRPr sz="3600"/>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950215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 lyhyt teksti + kuvapaikka ja muodot_Off White">
    <p:bg>
      <p:bgPr>
        <a:solidFill>
          <a:schemeClr val="bg1"/>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B707BF2D-02DB-16E9-0DF6-6EF54A28C60F}"/>
              </a:ext>
            </a:extLst>
          </p:cNvPr>
          <p:cNvSpPr>
            <a:spLocks noGrp="1"/>
          </p:cNvSpPr>
          <p:nvPr>
            <p:ph type="pic" sz="quarter" idx="16"/>
          </p:nvPr>
        </p:nvSpPr>
        <p:spPr>
          <a:xfrm>
            <a:off x="888967" y="1186389"/>
            <a:ext cx="4153529" cy="4153528"/>
          </a:xfrm>
          <a:custGeom>
            <a:avLst/>
            <a:gdLst>
              <a:gd name="connsiteX0" fmla="*/ 690701 w 4153529"/>
              <a:gd name="connsiteY0" fmla="*/ 0 h 4153528"/>
              <a:gd name="connsiteX1" fmla="*/ 3462828 w 4153529"/>
              <a:gd name="connsiteY1" fmla="*/ 0 h 4153528"/>
              <a:gd name="connsiteX2" fmla="*/ 4153529 w 4153529"/>
              <a:gd name="connsiteY2" fmla="*/ 690701 h 4153528"/>
              <a:gd name="connsiteX3" fmla="*/ 4153529 w 4153529"/>
              <a:gd name="connsiteY3" fmla="*/ 3462828 h 4153528"/>
              <a:gd name="connsiteX4" fmla="*/ 3462828 w 4153529"/>
              <a:gd name="connsiteY4" fmla="*/ 4153528 h 4153528"/>
              <a:gd name="connsiteX5" fmla="*/ 690701 w 4153529"/>
              <a:gd name="connsiteY5" fmla="*/ 4153528 h 4153528"/>
              <a:gd name="connsiteX6" fmla="*/ 0 w 4153529"/>
              <a:gd name="connsiteY6" fmla="*/ 3462828 h 4153528"/>
              <a:gd name="connsiteX7" fmla="*/ 0 w 4153529"/>
              <a:gd name="connsiteY7" fmla="*/ 690701 h 4153528"/>
              <a:gd name="connsiteX8" fmla="*/ 690701 w 4153529"/>
              <a:gd name="connsiteY8" fmla="*/ 0 h 415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3529" h="4153528">
                <a:moveTo>
                  <a:pt x="690701" y="0"/>
                </a:moveTo>
                <a:lnTo>
                  <a:pt x="3462828" y="0"/>
                </a:lnTo>
                <a:cubicBezTo>
                  <a:pt x="3844292" y="0"/>
                  <a:pt x="4153529" y="309237"/>
                  <a:pt x="4153529" y="690701"/>
                </a:cubicBezTo>
                <a:lnTo>
                  <a:pt x="4153529" y="3462828"/>
                </a:lnTo>
                <a:cubicBezTo>
                  <a:pt x="4153529" y="3844291"/>
                  <a:pt x="3844292" y="4153528"/>
                  <a:pt x="3462828" y="4153528"/>
                </a:cubicBezTo>
                <a:lnTo>
                  <a:pt x="690701" y="4153528"/>
                </a:lnTo>
                <a:cubicBezTo>
                  <a:pt x="309237" y="4153528"/>
                  <a:pt x="0" y="3844291"/>
                  <a:pt x="0" y="3462828"/>
                </a:cubicBezTo>
                <a:lnTo>
                  <a:pt x="0" y="690701"/>
                </a:lnTo>
                <a:cubicBezTo>
                  <a:pt x="0" y="309237"/>
                  <a:pt x="309237" y="0"/>
                  <a:pt x="690701" y="0"/>
                </a:cubicBezTo>
                <a:close/>
              </a:path>
            </a:pathLst>
          </a:custGeom>
        </p:spPr>
        <p:txBody>
          <a:bodyPr wrap="square">
            <a:noAutofit/>
          </a:bodyPr>
          <a:lstStyle>
            <a:lvl1pPr algn="ctr">
              <a:defRPr sz="1400"/>
            </a:lvl1pPr>
          </a:lstStyle>
          <a:p>
            <a:endParaRPr lang="fi-FI"/>
          </a:p>
        </p:txBody>
      </p:sp>
      <p:sp>
        <p:nvSpPr>
          <p:cNvPr id="19" name="Tekstin paikkamerkki 18">
            <a:extLst>
              <a:ext uri="{FF2B5EF4-FFF2-40B4-BE49-F238E27FC236}">
                <a16:creationId xmlns:a16="http://schemas.microsoft.com/office/drawing/2014/main" id="{4C5A70CB-E8B0-9B5E-C87F-EADD3D2F2495}"/>
              </a:ext>
            </a:extLst>
          </p:cNvPr>
          <p:cNvSpPr>
            <a:spLocks noGrp="1"/>
          </p:cNvSpPr>
          <p:nvPr>
            <p:ph type="body" sz="quarter" idx="17" hasCustomPrompt="1"/>
          </p:nvPr>
        </p:nvSpPr>
        <p:spPr>
          <a:xfrm>
            <a:off x="4125328" y="589374"/>
            <a:ext cx="1554710" cy="155471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3" name="Tekstin paikkamerkki 22">
            <a:extLst>
              <a:ext uri="{FF2B5EF4-FFF2-40B4-BE49-F238E27FC236}">
                <a16:creationId xmlns:a16="http://schemas.microsoft.com/office/drawing/2014/main" id="{371B5800-9655-9CA5-C2F7-03DD18037A12}"/>
              </a:ext>
            </a:extLst>
          </p:cNvPr>
          <p:cNvSpPr>
            <a:spLocks noGrp="1"/>
          </p:cNvSpPr>
          <p:nvPr>
            <p:ph type="body" sz="quarter" idx="18" hasCustomPrompt="1"/>
          </p:nvPr>
        </p:nvSpPr>
        <p:spPr>
          <a:xfrm>
            <a:off x="345635" y="4297841"/>
            <a:ext cx="1568450" cy="156845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solidFill>
                  <a:schemeClr val="bg1">
                    <a:alpha val="0"/>
                  </a:schemeClr>
                </a:solidFill>
              </a:defRPr>
            </a:lvl1pPr>
          </a:lstStyle>
          <a:p>
            <a:pPr lvl="0"/>
            <a:r>
              <a:rPr lang="fi-FI"/>
              <a:t> </a:t>
            </a:r>
          </a:p>
        </p:txBody>
      </p:sp>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6117979" y="1884548"/>
            <a:ext cx="5535613" cy="1216478"/>
          </a:xfrm>
          <a:solidFill>
            <a:schemeClr val="bg1"/>
          </a:solidFill>
        </p:spPr>
        <p:txBody>
          <a:bodyPr/>
          <a:lstStyle>
            <a:lvl1pPr>
              <a:defRPr sz="3600">
                <a:solidFill>
                  <a:schemeClr val="accent4"/>
                </a:solidFill>
              </a:defRPr>
            </a:lvl1pPr>
          </a:lstStyle>
          <a:p>
            <a:r>
              <a:rPr lang="fi-FI"/>
              <a:t>Lisää tähän lyhyt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4"/>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4"/>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4"/>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118502" y="3263153"/>
            <a:ext cx="5535612" cy="1568823"/>
          </a:xfrm>
        </p:spPr>
        <p:txBody>
          <a:bodyPr>
            <a:normAutofit/>
          </a:bodyPr>
          <a:lstStyle>
            <a:lvl1pPr marL="0" indent="0">
              <a:buNone/>
              <a:defRPr sz="2000">
                <a:solidFill>
                  <a:schemeClr val="accent4"/>
                </a:solidFill>
              </a:defRPr>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4289599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 + lyhyt teksti keskellä_Soft Green">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lvl1pPr>
          </a:lstStyle>
          <a:p>
            <a:pPr lvl="0"/>
            <a:r>
              <a:rPr lang="fi-FI"/>
              <a:t>Lisää tähän lyhyt kappale tekstiä</a:t>
            </a:r>
          </a:p>
        </p:txBody>
      </p:sp>
      <p:pic>
        <p:nvPicPr>
          <p:cNvPr id="9" name="Kuva 8">
            <a:extLst>
              <a:ext uri="{FF2B5EF4-FFF2-40B4-BE49-F238E27FC236}">
                <a16:creationId xmlns:a16="http://schemas.microsoft.com/office/drawing/2014/main" id="{E8D1B25A-5E0D-394B-4E6B-C5981B1AEB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997146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 + lyhyt teksti keskellä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solidFill>
                  <a:schemeClr val="bg1"/>
                </a:solidFill>
              </a:defRPr>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solidFill>
                  <a:schemeClr val="bg1"/>
                </a:solidFill>
              </a:defRPr>
            </a:lvl1pPr>
          </a:lstStyle>
          <a:p>
            <a:pPr lvl="0"/>
            <a:r>
              <a:rPr lang="fi-FI"/>
              <a:t>Lisää tähän lyhyt kappale tekstiä</a:t>
            </a:r>
          </a:p>
        </p:txBody>
      </p:sp>
      <p:pic>
        <p:nvPicPr>
          <p:cNvPr id="12" name="Kuva 11">
            <a:extLst>
              <a:ext uri="{FF2B5EF4-FFF2-40B4-BE49-F238E27FC236}">
                <a16:creationId xmlns:a16="http://schemas.microsoft.com/office/drawing/2014/main" id="{6C2A76AC-8E2E-EC0C-ED5C-558A50C67F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22478198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 lyhyt teksti keskellä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49424" y="2321718"/>
            <a:ext cx="5535613" cy="2214562"/>
          </a:xfrm>
        </p:spPr>
        <p:txBody>
          <a:bodyPr anchor="ctr"/>
          <a:lstStyle>
            <a:lvl1pPr>
              <a:lnSpc>
                <a:spcPct val="90000"/>
              </a:lnSpc>
              <a:defRPr sz="4800">
                <a:solidFill>
                  <a:schemeClr val="accent3"/>
                </a:solidFill>
              </a:defRPr>
            </a:lvl1pPr>
          </a:lstStyle>
          <a:p>
            <a:r>
              <a:rPr lang="fi-FI"/>
              <a:t>Lisää tähän otsikko kahdelle tai vaikka kolmelle riville</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6472238" y="2644588"/>
            <a:ext cx="5159625" cy="1568823"/>
          </a:xfrm>
        </p:spPr>
        <p:txBody>
          <a:bodyPr>
            <a:normAutofit/>
          </a:bodyPr>
          <a:lstStyle>
            <a:lvl1pPr marL="0" indent="0">
              <a:buNone/>
              <a:defRPr sz="2000">
                <a:solidFill>
                  <a:schemeClr val="accent3"/>
                </a:solidFill>
              </a:defRPr>
            </a:lvl1pPr>
          </a:lstStyle>
          <a:p>
            <a:pPr lvl="0"/>
            <a:r>
              <a:rPr lang="fi-FI"/>
              <a:t>Lisää tähän lyhyt kappale tekstiä</a:t>
            </a:r>
          </a:p>
        </p:txBody>
      </p:sp>
      <p:pic>
        <p:nvPicPr>
          <p:cNvPr id="12" name="Kuva 11">
            <a:extLst>
              <a:ext uri="{FF2B5EF4-FFF2-40B4-BE49-F238E27FC236}">
                <a16:creationId xmlns:a16="http://schemas.microsoft.com/office/drawing/2014/main" id="{6C2A76AC-8E2E-EC0C-ED5C-558A50C67F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906534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 + teksti + muodot_Off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57763"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pic>
        <p:nvPicPr>
          <p:cNvPr id="10" name="Kuva 9">
            <a:extLst>
              <a:ext uri="{FF2B5EF4-FFF2-40B4-BE49-F238E27FC236}">
                <a16:creationId xmlns:a16="http://schemas.microsoft.com/office/drawing/2014/main" id="{E1BD6D4A-12F8-F030-2D1E-5CE523CC1A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968897">
            <a:off x="7849283" y="-1663525"/>
            <a:ext cx="5976166" cy="5976166"/>
          </a:xfrm>
          <a:prstGeom prst="rect">
            <a:avLst/>
          </a:prstGeom>
        </p:spPr>
      </p:pic>
      <p:pic>
        <p:nvPicPr>
          <p:cNvPr id="14" name="Kuva 13">
            <a:extLst>
              <a:ext uri="{FF2B5EF4-FFF2-40B4-BE49-F238E27FC236}">
                <a16:creationId xmlns:a16="http://schemas.microsoft.com/office/drawing/2014/main" id="{003B4EC5-5DF4-086C-3CC2-6296004DA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97740" y="2603665"/>
            <a:ext cx="2678593" cy="2678593"/>
          </a:xfrm>
          <a:prstGeom prst="rect">
            <a:avLst/>
          </a:prstGeom>
        </p:spPr>
      </p:pic>
    </p:spTree>
    <p:extLst>
      <p:ext uri="{BB962C8B-B14F-4D97-AF65-F5344CB8AC3E}">
        <p14:creationId xmlns:p14="http://schemas.microsoft.com/office/powerpoint/2010/main" val="16227185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 teksti + muodot_Gold">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47006" cy="1216478"/>
          </a:xfrm>
        </p:spPr>
        <p:txBody>
          <a:bodyPr/>
          <a:lstStyle>
            <a:lvl1pPr>
              <a:defRPr>
                <a:solidFill>
                  <a:schemeClr val="bg1"/>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E1BD6D4A-12F8-F030-2D1E-5CE523CC1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968897">
            <a:off x="7849283" y="-1663525"/>
            <a:ext cx="5976166" cy="5976166"/>
          </a:xfrm>
          <a:prstGeom prst="rect">
            <a:avLst/>
          </a:prstGeom>
        </p:spPr>
      </p:pic>
      <p:pic>
        <p:nvPicPr>
          <p:cNvPr id="14" name="Kuva 13">
            <a:extLst>
              <a:ext uri="{FF2B5EF4-FFF2-40B4-BE49-F238E27FC236}">
                <a16:creationId xmlns:a16="http://schemas.microsoft.com/office/drawing/2014/main" id="{003B4EC5-5DF4-086C-3CC2-6296004DAD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7740" y="2603665"/>
            <a:ext cx="2678593" cy="2678593"/>
          </a:xfrm>
          <a:prstGeom prst="rect">
            <a:avLst/>
          </a:prstGeom>
        </p:spPr>
      </p:pic>
      <p:pic>
        <p:nvPicPr>
          <p:cNvPr id="6" name="Kuva 5">
            <a:extLst>
              <a:ext uri="{FF2B5EF4-FFF2-40B4-BE49-F238E27FC236}">
                <a16:creationId xmlns:a16="http://schemas.microsoft.com/office/drawing/2014/main" id="{95A0DA46-EB25-30C7-310F-3E3A765BEDB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51948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ääotsikko + pattern_Dark Gre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9D0A34-ED4E-6657-B062-D52500872E43}"/>
              </a:ext>
            </a:extLst>
          </p:cNvPr>
          <p:cNvSpPr>
            <a:spLocks noGrp="1"/>
          </p:cNvSpPr>
          <p:nvPr>
            <p:ph type="title" hasCustomPrompt="1"/>
          </p:nvPr>
        </p:nvSpPr>
        <p:spPr>
          <a:xfrm>
            <a:off x="559865" y="567830"/>
            <a:ext cx="11087911" cy="1497638"/>
          </a:xfrm>
        </p:spPr>
        <p:txBody>
          <a:bodyPr anchor="t"/>
          <a:lstStyle>
            <a:lvl1pPr>
              <a:lnSpc>
                <a:spcPct val="90000"/>
              </a:lnSpc>
              <a:defRPr sz="5400">
                <a:solidFill>
                  <a:schemeClr val="accent3"/>
                </a:solidFill>
              </a:defRPr>
            </a:lvl1pPr>
          </a:lstStyle>
          <a:p>
            <a:r>
              <a:rPr lang="fi-FI"/>
              <a:t>Lisää tähän esityksen otsikko </a:t>
            </a:r>
            <a:br>
              <a:rPr lang="fi-FI"/>
            </a:br>
            <a:r>
              <a:rPr lang="fi-FI"/>
              <a:t>enintään kahdelle riville.</a:t>
            </a:r>
          </a:p>
        </p:txBody>
      </p:sp>
      <p:grpSp>
        <p:nvGrpSpPr>
          <p:cNvPr id="13" name="Ryhmä 12">
            <a:extLst>
              <a:ext uri="{FF2B5EF4-FFF2-40B4-BE49-F238E27FC236}">
                <a16:creationId xmlns:a16="http://schemas.microsoft.com/office/drawing/2014/main" id="{08729708-120B-40F0-9F7A-31C2AD7443CA}"/>
              </a:ext>
            </a:extLst>
          </p:cNvPr>
          <p:cNvGrpSpPr/>
          <p:nvPr userDrawn="1"/>
        </p:nvGrpSpPr>
        <p:grpSpPr>
          <a:xfrm>
            <a:off x="5586" y="3290891"/>
            <a:ext cx="12180828" cy="2131714"/>
            <a:chOff x="5586" y="3290891"/>
            <a:chExt cx="12180828" cy="2131714"/>
          </a:xfrm>
        </p:grpSpPr>
        <p:pic>
          <p:nvPicPr>
            <p:cNvPr id="14" name="Picture 1" descr="A baby playing with a toy&#10;&#10;Description automatically generated with low confidence">
              <a:extLst>
                <a:ext uri="{FF2B5EF4-FFF2-40B4-BE49-F238E27FC236}">
                  <a16:creationId xmlns:a16="http://schemas.microsoft.com/office/drawing/2014/main" id="{FFE7D9B8-CA82-B74F-C541-D00A18B092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15" name="Picture 4" descr="A picture containing person, wall, indoor&#10;&#10;Description automatically generated">
              <a:extLst>
                <a:ext uri="{FF2B5EF4-FFF2-40B4-BE49-F238E27FC236}">
                  <a16:creationId xmlns:a16="http://schemas.microsoft.com/office/drawing/2014/main" id="{CD9193EE-50D8-A6A3-7A75-1195D66B52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133784" y="3344942"/>
              <a:ext cx="2492319" cy="2016481"/>
            </a:xfrm>
            <a:custGeom>
              <a:avLst/>
              <a:gdLst>
                <a:gd name="connsiteX0" fmla="*/ 660952 w 2559541"/>
                <a:gd name="connsiteY0" fmla="*/ 1 h 2070869"/>
                <a:gd name="connsiteX1" fmla="*/ 1128125 w 2559541"/>
                <a:gd name="connsiteY1" fmla="*/ 193652 h 2070869"/>
                <a:gd name="connsiteX2" fmla="*/ 1279858 w 2559541"/>
                <a:gd name="connsiteY2" fmla="*/ 345383 h 2070869"/>
                <a:gd name="connsiteX3" fmla="*/ 1431589 w 2559541"/>
                <a:gd name="connsiteY3" fmla="*/ 193652 h 2070869"/>
                <a:gd name="connsiteX4" fmla="*/ 2366065 w 2559541"/>
                <a:gd name="connsiteY4" fmla="*/ 193824 h 2070869"/>
                <a:gd name="connsiteX5" fmla="*/ 2365891 w 2559541"/>
                <a:gd name="connsiteY5" fmla="*/ 1128299 h 2070869"/>
                <a:gd name="connsiteX6" fmla="*/ 1524430 w 2559541"/>
                <a:gd name="connsiteY6" fmla="*/ 1969410 h 2070869"/>
                <a:gd name="connsiteX7" fmla="*/ 1034589 w 2559541"/>
                <a:gd name="connsiteY7" fmla="*/ 1969410 h 2070869"/>
                <a:gd name="connsiteX8" fmla="*/ 193478 w 2559541"/>
                <a:gd name="connsiteY8" fmla="*/ 1127952 h 2070869"/>
                <a:gd name="connsiteX9" fmla="*/ 193651 w 2559541"/>
                <a:gd name="connsiteY9" fmla="*/ 193478 h 2070869"/>
                <a:gd name="connsiteX10" fmla="*/ 660952 w 2559541"/>
                <a:gd name="connsiteY10" fmla="*/ 1 h 20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541" h="2070869">
                  <a:moveTo>
                    <a:pt x="660952" y="1"/>
                  </a:moveTo>
                  <a:cubicBezTo>
                    <a:pt x="830071" y="44"/>
                    <a:pt x="999169" y="64609"/>
                    <a:pt x="1128125" y="193652"/>
                  </a:cubicBezTo>
                  <a:lnTo>
                    <a:pt x="1279858" y="345383"/>
                  </a:lnTo>
                  <a:lnTo>
                    <a:pt x="1431589" y="193652"/>
                  </a:lnTo>
                  <a:cubicBezTo>
                    <a:pt x="1689674" y="-64434"/>
                    <a:pt x="2108152" y="-64261"/>
                    <a:pt x="2366065" y="193824"/>
                  </a:cubicBezTo>
                  <a:cubicBezTo>
                    <a:pt x="2624149" y="451908"/>
                    <a:pt x="2623975" y="870213"/>
                    <a:pt x="2365891" y="1128299"/>
                  </a:cubicBezTo>
                  <a:lnTo>
                    <a:pt x="1524430" y="1969410"/>
                  </a:lnTo>
                  <a:cubicBezTo>
                    <a:pt x="1389153" y="2104689"/>
                    <a:pt x="1169869" y="2104689"/>
                    <a:pt x="1034589" y="1969410"/>
                  </a:cubicBezTo>
                  <a:lnTo>
                    <a:pt x="193478" y="1127952"/>
                  </a:lnTo>
                  <a:cubicBezTo>
                    <a:pt x="-64607" y="869867"/>
                    <a:pt x="-64435" y="451563"/>
                    <a:pt x="193651" y="193478"/>
                  </a:cubicBezTo>
                  <a:cubicBezTo>
                    <a:pt x="322693" y="64436"/>
                    <a:pt x="491834" y="-42"/>
                    <a:pt x="660952" y="1"/>
                  </a:cubicBezTo>
                  <a:close/>
                </a:path>
              </a:pathLst>
            </a:custGeom>
          </p:spPr>
        </p:pic>
        <p:pic>
          <p:nvPicPr>
            <p:cNvPr id="16" name="Picture 13" descr="A person holding a baby&#10;&#10;Description automatically generated">
              <a:extLst>
                <a:ext uri="{FF2B5EF4-FFF2-40B4-BE49-F238E27FC236}">
                  <a16:creationId xmlns:a16="http://schemas.microsoft.com/office/drawing/2014/main" id="{BE524128-FE0A-F0D5-A527-CE65922509E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17" name="Picture 18" descr="A child playing on a playground&#10;&#10;Description automatically generated with low confidence">
              <a:extLst>
                <a:ext uri="{FF2B5EF4-FFF2-40B4-BE49-F238E27FC236}">
                  <a16:creationId xmlns:a16="http://schemas.microsoft.com/office/drawing/2014/main" id="{2BBF4B3D-3E0E-22E5-1DE2-3B9D67B3DB9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18" name="Kuva 17" descr="A picture containing indoor, person, little, baby bed&#10;&#10;Description automatically generated">
              <a:extLst>
                <a:ext uri="{FF2B5EF4-FFF2-40B4-BE49-F238E27FC236}">
                  <a16:creationId xmlns:a16="http://schemas.microsoft.com/office/drawing/2014/main" id="{604F9A6E-2711-8558-8B75-525F86CC575F}"/>
                </a:ext>
              </a:extLst>
            </p:cNvPr>
            <p:cNvPicPr>
              <a:picLocks noChangeAspect="1"/>
            </p:cNvPicPr>
            <p:nvPr userDrawn="1"/>
          </p:nvPicPr>
          <p:blipFill>
            <a:blip r:embed="rId6" cstate="screen">
              <a:extLst>
                <a:ext uri="{28A0092B-C50C-407E-A947-70E740481C1C}">
                  <a14:useLocalDpi xmlns:a14="http://schemas.microsoft.com/office/drawing/2010/main"/>
                </a:ext>
              </a:extLst>
            </a:blip>
            <a:srcRect l="19190"/>
            <a:stretch>
              <a:fillRect/>
            </a:stretch>
          </p:blipFill>
          <p:spPr>
            <a:xfrm>
              <a:off x="5586" y="3365331"/>
              <a:ext cx="1766647" cy="1981107"/>
            </a:xfrm>
            <a:custGeom>
              <a:avLst/>
              <a:gdLst>
                <a:gd name="connsiteX0" fmla="*/ 673559 w 1766647"/>
                <a:gd name="connsiteY0" fmla="*/ 0 h 1981107"/>
                <a:gd name="connsiteX1" fmla="*/ 960366 w 1766647"/>
                <a:gd name="connsiteY1" fmla="*/ 165552 h 1981107"/>
                <a:gd name="connsiteX2" fmla="*/ 1721759 w 1766647"/>
                <a:gd name="connsiteY2" fmla="*/ 1484330 h 1981107"/>
                <a:gd name="connsiteX3" fmla="*/ 1434952 w 1766647"/>
                <a:gd name="connsiteY3" fmla="*/ 1981107 h 1981107"/>
                <a:gd name="connsiteX4" fmla="*/ 0 w 1766647"/>
                <a:gd name="connsiteY4" fmla="*/ 1981107 h 1981107"/>
                <a:gd name="connsiteX5" fmla="*/ 0 w 1766647"/>
                <a:gd name="connsiteY5" fmla="*/ 835429 h 1981107"/>
                <a:gd name="connsiteX6" fmla="*/ 386752 w 1766647"/>
                <a:gd name="connsiteY6" fmla="*/ 165552 h 1981107"/>
                <a:gd name="connsiteX7" fmla="*/ 673559 w 1766647"/>
                <a:gd name="connsiteY7" fmla="*/ 0 h 19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6647" h="1981107">
                  <a:moveTo>
                    <a:pt x="673559" y="0"/>
                  </a:moveTo>
                  <a:cubicBezTo>
                    <a:pt x="785085" y="0"/>
                    <a:pt x="896612" y="55184"/>
                    <a:pt x="960366" y="165552"/>
                  </a:cubicBezTo>
                  <a:lnTo>
                    <a:pt x="1721759" y="1484330"/>
                  </a:lnTo>
                  <a:cubicBezTo>
                    <a:pt x="1849265" y="1705066"/>
                    <a:pt x="1689964" y="1981107"/>
                    <a:pt x="1434952" y="1981107"/>
                  </a:cubicBezTo>
                  <a:lnTo>
                    <a:pt x="0" y="1981107"/>
                  </a:lnTo>
                  <a:lnTo>
                    <a:pt x="0" y="835429"/>
                  </a:lnTo>
                  <a:lnTo>
                    <a:pt x="386752" y="165552"/>
                  </a:lnTo>
                  <a:cubicBezTo>
                    <a:pt x="450506" y="55184"/>
                    <a:pt x="562033" y="0"/>
                    <a:pt x="673559" y="0"/>
                  </a:cubicBezTo>
                  <a:close/>
                </a:path>
              </a:pathLst>
            </a:custGeom>
          </p:spPr>
        </p:pic>
        <p:pic>
          <p:nvPicPr>
            <p:cNvPr id="19" name="Kuva 18" descr="A child running on a playground&#10;&#10;Description automatically generated with medium confidence">
              <a:extLst>
                <a:ext uri="{FF2B5EF4-FFF2-40B4-BE49-F238E27FC236}">
                  <a16:creationId xmlns:a16="http://schemas.microsoft.com/office/drawing/2014/main" id="{9120EFF8-C15C-E017-D1DE-10865DD0BF1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81" r="51604" b="81"/>
            <a:stretch/>
          </p:blipFill>
          <p:spPr>
            <a:xfrm>
              <a:off x="11155064" y="3290891"/>
              <a:ext cx="1031350" cy="2127599"/>
            </a:xfrm>
            <a:custGeom>
              <a:avLst/>
              <a:gdLst>
                <a:gd name="connsiteX0" fmla="*/ 1031350 w 1031350"/>
                <a:gd name="connsiteY0" fmla="*/ 0 h 2127599"/>
                <a:gd name="connsiteX1" fmla="*/ 1031350 w 1031350"/>
                <a:gd name="connsiteY1" fmla="*/ 2127599 h 2127599"/>
                <a:gd name="connsiteX2" fmla="*/ 956583 w 1031350"/>
                <a:gd name="connsiteY2" fmla="*/ 2123824 h 2127599"/>
                <a:gd name="connsiteX3" fmla="*/ 0 w 1031350"/>
                <a:gd name="connsiteY3" fmla="*/ 1063801 h 2127599"/>
                <a:gd name="connsiteX4" fmla="*/ 956583 w 1031350"/>
                <a:gd name="connsiteY4" fmla="*/ 3775 h 212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0" h="2127599">
                  <a:moveTo>
                    <a:pt x="1031350" y="0"/>
                  </a:moveTo>
                  <a:lnTo>
                    <a:pt x="1031350" y="2127599"/>
                  </a:lnTo>
                  <a:lnTo>
                    <a:pt x="956583" y="2123824"/>
                  </a:lnTo>
                  <a:cubicBezTo>
                    <a:pt x="419284" y="2069259"/>
                    <a:pt x="0" y="1615494"/>
                    <a:pt x="0" y="1063801"/>
                  </a:cubicBezTo>
                  <a:cubicBezTo>
                    <a:pt x="0" y="512106"/>
                    <a:pt x="419284" y="58341"/>
                    <a:pt x="956583" y="3775"/>
                  </a:cubicBezTo>
                  <a:close/>
                </a:path>
              </a:pathLst>
            </a:custGeom>
          </p:spPr>
        </p:pic>
      </p:grpSp>
      <p:pic>
        <p:nvPicPr>
          <p:cNvPr id="22" name="Kuva 21">
            <a:extLst>
              <a:ext uri="{FF2B5EF4-FFF2-40B4-BE49-F238E27FC236}">
                <a16:creationId xmlns:a16="http://schemas.microsoft.com/office/drawing/2014/main" id="{0DB6BFAC-4930-FEB9-98C7-365D43E26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2018424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 + teksti + muodot_Soft Green">
    <p:bg>
      <p:bgPr>
        <a:solidFill>
          <a:schemeClr val="accent3"/>
        </a:solidFill>
        <a:effectLst/>
      </p:bgPr>
    </p:bg>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326AECC6-2554-56F4-7425-441258781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5395" y="-1497936"/>
            <a:ext cx="5628209" cy="5628209"/>
          </a:xfrm>
          <a:prstGeom prst="rect">
            <a:avLst/>
          </a:prstGeom>
        </p:spPr>
      </p:pic>
      <p:pic>
        <p:nvPicPr>
          <p:cNvPr id="15" name="Kuva 14">
            <a:extLst>
              <a:ext uri="{FF2B5EF4-FFF2-40B4-BE49-F238E27FC236}">
                <a16:creationId xmlns:a16="http://schemas.microsoft.com/office/drawing/2014/main" id="{DB63FA2A-53F9-651C-6FBC-2F852B2DDB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40353" y="2661632"/>
            <a:ext cx="2678593" cy="2678593"/>
          </a:xfrm>
          <a:prstGeom prst="rect">
            <a:avLst/>
          </a:prstGeom>
        </p:spPr>
      </p:pic>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47006" cy="1216478"/>
          </a:xfrm>
        </p:spPr>
        <p:txBody>
          <a:body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642470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 + teksti + muodot_Dark Green">
    <p:bg>
      <p:bgPr>
        <a:solidFill>
          <a:schemeClr val="tx1"/>
        </a:solidFill>
        <a:effectLst/>
      </p:bgPr>
    </p:bg>
    <p:spTree>
      <p:nvGrpSpPr>
        <p:cNvPr id="1" name=""/>
        <p:cNvGrpSpPr/>
        <p:nvPr/>
      </p:nvGrpSpPr>
      <p:grpSpPr>
        <a:xfrm>
          <a:off x="0" y="0"/>
          <a:ext cx="0" cy="0"/>
          <a:chOff x="0" y="0"/>
          <a:chExt cx="0" cy="0"/>
        </a:xfrm>
      </p:grpSpPr>
      <p:pic>
        <p:nvPicPr>
          <p:cNvPr id="19" name="Kuva 18">
            <a:extLst>
              <a:ext uri="{FF2B5EF4-FFF2-40B4-BE49-F238E27FC236}">
                <a16:creationId xmlns:a16="http://schemas.microsoft.com/office/drawing/2014/main" id="{326AECC6-2554-56F4-7425-441258781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55395" y="-1497936"/>
            <a:ext cx="5628209" cy="5628209"/>
          </a:xfrm>
          <a:prstGeom prst="rect">
            <a:avLst/>
          </a:prstGeom>
        </p:spPr>
      </p:pic>
      <p:pic>
        <p:nvPicPr>
          <p:cNvPr id="15" name="Kuva 14">
            <a:extLst>
              <a:ext uri="{FF2B5EF4-FFF2-40B4-BE49-F238E27FC236}">
                <a16:creationId xmlns:a16="http://schemas.microsoft.com/office/drawing/2014/main" id="{DB63FA2A-53F9-651C-6FBC-2F852B2DDB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40353" y="2661632"/>
            <a:ext cx="2678593" cy="2678593"/>
          </a:xfrm>
          <a:prstGeom prst="rect">
            <a:avLst/>
          </a:prstGeom>
        </p:spPr>
      </p:pic>
      <p:sp>
        <p:nvSpPr>
          <p:cNvPr id="2" name="Otsikko 1">
            <a:extLst>
              <a:ext uri="{FF2B5EF4-FFF2-40B4-BE49-F238E27FC236}">
                <a16:creationId xmlns:a16="http://schemas.microsoft.com/office/drawing/2014/main" id="{AEDD8BD1-0709-7D90-D933-E0911B6AF200}"/>
              </a:ext>
            </a:extLst>
          </p:cNvPr>
          <p:cNvSpPr>
            <a:spLocks noGrp="1"/>
          </p:cNvSpPr>
          <p:nvPr>
            <p:ph type="title" hasCustomPrompt="1"/>
          </p:nvPr>
        </p:nvSpPr>
        <p:spPr>
          <a:xfrm>
            <a:off x="559865" y="548805"/>
            <a:ext cx="7357763" cy="1216478"/>
          </a:xfrm>
        </p:spPr>
        <p:txBody>
          <a:bodyPr/>
          <a:lstStyle>
            <a:lvl1pPr>
              <a:defRPr>
                <a:solidFill>
                  <a:schemeClr val="accent3"/>
                </a:solidFill>
              </a:defRPr>
            </a:lvl1pPr>
          </a:lstStyle>
          <a:p>
            <a:r>
              <a:rPr lang="fi-FI"/>
              <a:t>Lisää tähän otsikko</a:t>
            </a:r>
          </a:p>
        </p:txBody>
      </p:sp>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p:nvPr>
        </p:nvSpPr>
        <p:spPr>
          <a:xfrm>
            <a:off x="560388" y="1988191"/>
            <a:ext cx="5535612" cy="389161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D790F58C-C8F7-5B7B-40D9-D0F9AE109D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40222" y="6113595"/>
            <a:ext cx="1458557" cy="539466"/>
          </a:xfrm>
          <a:prstGeom prst="rect">
            <a:avLst/>
          </a:prstGeom>
        </p:spPr>
      </p:pic>
      <p:pic>
        <p:nvPicPr>
          <p:cNvPr id="10" name="Kuva 9">
            <a:extLst>
              <a:ext uri="{FF2B5EF4-FFF2-40B4-BE49-F238E27FC236}">
                <a16:creationId xmlns:a16="http://schemas.microsoft.com/office/drawing/2014/main" id="{EB241CD3-6370-104F-497F-A814444239A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411940" y="6113595"/>
            <a:ext cx="1458557" cy="539466"/>
          </a:xfrm>
          <a:prstGeom prst="rect">
            <a:avLst/>
          </a:prstGeom>
        </p:spPr>
      </p:pic>
    </p:spTree>
    <p:extLst>
      <p:ext uri="{BB962C8B-B14F-4D97-AF65-F5344CB8AC3E}">
        <p14:creationId xmlns:p14="http://schemas.microsoft.com/office/powerpoint/2010/main" val="4049766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ikappale + kuvapaikka ympyrä_Off White">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388" y="2216727"/>
            <a:ext cx="5170561" cy="2438400"/>
          </a:xfrm>
        </p:spPr>
        <p:txBody>
          <a:bodyPr/>
          <a:lstStyle>
            <a:lvl1pPr marL="0" indent="0">
              <a:lnSpc>
                <a:spcPct val="100000"/>
              </a:lnSpc>
              <a:buNone/>
              <a:defRPr/>
            </a:lvl1pPr>
          </a:lstStyle>
          <a:p>
            <a:pPr lvl="0"/>
            <a:r>
              <a:rPr lang="fi-FI"/>
              <a:t>Lisää tähän kappale tekstiä.</a:t>
            </a:r>
          </a:p>
        </p:txBody>
      </p:sp>
      <p:pic>
        <p:nvPicPr>
          <p:cNvPr id="2" name="Kuva 1">
            <a:extLst>
              <a:ext uri="{FF2B5EF4-FFF2-40B4-BE49-F238E27FC236}">
                <a16:creationId xmlns:a16="http://schemas.microsoft.com/office/drawing/2014/main" id="{D7D9B5D3-6EAB-0A67-6255-5A07B7B89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8" name="Kuvan paikkamerkki 64">
            <a:extLst>
              <a:ext uri="{FF2B5EF4-FFF2-40B4-BE49-F238E27FC236}">
                <a16:creationId xmlns:a16="http://schemas.microsoft.com/office/drawing/2014/main" id="{EAC62E5A-A1A2-502D-B35F-6FCD88A4DF98}"/>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3007289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ikappale + kuvapaikka ympyrä_Dark Green">
    <p:bg>
      <p:bgPr>
        <a:solidFill>
          <a:schemeClr val="tx1"/>
        </a:solidFill>
        <a:effectLst/>
      </p:bgPr>
    </p:bg>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accent3"/>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accent3"/>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accent3"/>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560388" y="2216727"/>
            <a:ext cx="5170561" cy="2438400"/>
          </a:xfrm>
        </p:spPr>
        <p:txBody>
          <a:bodyPr/>
          <a:lstStyle>
            <a:lvl1pPr marL="0" indent="0">
              <a:lnSpc>
                <a:spcPct val="100000"/>
              </a:lnSpc>
              <a:buNone/>
              <a:defRPr>
                <a:solidFill>
                  <a:schemeClr val="accent3"/>
                </a:solidFill>
              </a:defRPr>
            </a:lvl1pPr>
          </a:lstStyle>
          <a:p>
            <a:pPr lvl="0"/>
            <a:r>
              <a:rPr lang="fi-FI"/>
              <a:t>Lisää tähän kappale tekstiä.</a:t>
            </a:r>
          </a:p>
        </p:txBody>
      </p:sp>
      <p:pic>
        <p:nvPicPr>
          <p:cNvPr id="2" name="Kuva 1">
            <a:extLst>
              <a:ext uri="{FF2B5EF4-FFF2-40B4-BE49-F238E27FC236}">
                <a16:creationId xmlns:a16="http://schemas.microsoft.com/office/drawing/2014/main" id="{D7D9B5D3-6EAB-0A67-6255-5A07B7B89F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
        <p:nvSpPr>
          <p:cNvPr id="8" name="Kuvan paikkamerkki 64">
            <a:extLst>
              <a:ext uri="{FF2B5EF4-FFF2-40B4-BE49-F238E27FC236}">
                <a16:creationId xmlns:a16="http://schemas.microsoft.com/office/drawing/2014/main" id="{BF32B5F4-5A30-A4EB-E309-24E7FE06079C}"/>
              </a:ext>
            </a:extLst>
          </p:cNvPr>
          <p:cNvSpPr>
            <a:spLocks noGrp="1"/>
          </p:cNvSpPr>
          <p:nvPr>
            <p:ph type="pic" sz="quarter" idx="17"/>
          </p:nvPr>
        </p:nvSpPr>
        <p:spPr>
          <a:xfrm>
            <a:off x="6755568" y="896667"/>
            <a:ext cx="4732972" cy="4732972"/>
          </a:xfrm>
          <a:custGeom>
            <a:avLst/>
            <a:gdLst>
              <a:gd name="connsiteX0" fmla="*/ 606013 w 1212025"/>
              <a:gd name="connsiteY0" fmla="*/ 0 h 1212025"/>
              <a:gd name="connsiteX1" fmla="*/ 1212025 w 1212025"/>
              <a:gd name="connsiteY1" fmla="*/ 606013 h 1212025"/>
              <a:gd name="connsiteX2" fmla="*/ 606013 w 1212025"/>
              <a:gd name="connsiteY2" fmla="*/ 1212025 h 1212025"/>
              <a:gd name="connsiteX3" fmla="*/ 0 w 1212025"/>
              <a:gd name="connsiteY3" fmla="*/ 606013 h 1212025"/>
              <a:gd name="connsiteX4" fmla="*/ 606013 w 1212025"/>
              <a:gd name="connsiteY4" fmla="*/ 0 h 121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025" h="1212025">
                <a:moveTo>
                  <a:pt x="606013" y="0"/>
                </a:moveTo>
                <a:cubicBezTo>
                  <a:pt x="940704" y="0"/>
                  <a:pt x="1212025" y="271321"/>
                  <a:pt x="1212025" y="606013"/>
                </a:cubicBezTo>
                <a:cubicBezTo>
                  <a:pt x="1212025" y="940704"/>
                  <a:pt x="940704" y="1212025"/>
                  <a:pt x="606013" y="1212025"/>
                </a:cubicBezTo>
                <a:cubicBezTo>
                  <a:pt x="271321" y="1212025"/>
                  <a:pt x="0" y="940704"/>
                  <a:pt x="0" y="606013"/>
                </a:cubicBezTo>
                <a:cubicBezTo>
                  <a:pt x="0" y="271321"/>
                  <a:pt x="271321" y="0"/>
                  <a:pt x="606013" y="0"/>
                </a:cubicBezTo>
                <a:close/>
              </a:path>
            </a:pathLst>
          </a:custGeom>
        </p:spPr>
        <p:txBody>
          <a:bodyPr wrap="square" anchor="ctr">
            <a:noAutofit/>
          </a:bodyPr>
          <a:lstStyle>
            <a:lvl1pPr algn="ctr">
              <a:defRPr sz="1400"/>
            </a:lvl1pPr>
          </a:lstStyle>
          <a:p>
            <a:endParaRPr lang="fi-FI"/>
          </a:p>
        </p:txBody>
      </p:sp>
    </p:spTree>
    <p:extLst>
      <p:ext uri="{BB962C8B-B14F-4D97-AF65-F5344CB8AC3E}">
        <p14:creationId xmlns:p14="http://schemas.microsoft.com/office/powerpoint/2010/main" val="2992975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yhjä + logo_Off White">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90608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 logo_Soft Green">
    <p:bg>
      <p:bgPr>
        <a:solidFill>
          <a:schemeClr val="accent3"/>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092453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yhjä + logo_Gold">
    <p:bg>
      <p:bgPr>
        <a:solidFill>
          <a:schemeClr val="accent4"/>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2490134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yhjä + logo_Dark Green">
    <p:bg>
      <p:bgPr>
        <a:solidFill>
          <a:schemeClr val="tx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37056836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yhjä + logo_valkoinen">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32F64DC-5857-EB25-60AE-5C6BF00CF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9112323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yhjä">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00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gressi: Me olemme Pilke_Wood">
    <p:bg>
      <p:bgPr>
        <a:solidFill>
          <a:schemeClr val="bg2"/>
        </a:solidFill>
        <a:effectLst/>
      </p:bgPr>
    </p:bg>
    <p:spTree>
      <p:nvGrpSpPr>
        <p:cNvPr id="1" name=""/>
        <p:cNvGrpSpPr/>
        <p:nvPr/>
      </p:nvGrpSpPr>
      <p:grpSpPr>
        <a:xfrm>
          <a:off x="0" y="0"/>
          <a:ext cx="0" cy="0"/>
          <a:chOff x="0" y="0"/>
          <a:chExt cx="0" cy="0"/>
        </a:xfrm>
      </p:grpSpPr>
      <p:sp>
        <p:nvSpPr>
          <p:cNvPr id="19" name="Tekstiruutu 18">
            <a:extLst>
              <a:ext uri="{FF2B5EF4-FFF2-40B4-BE49-F238E27FC236}">
                <a16:creationId xmlns:a16="http://schemas.microsoft.com/office/drawing/2014/main" id="{0E23CC7B-D86F-3715-FE23-9828090B7792}"/>
              </a:ext>
            </a:extLst>
          </p:cNvPr>
          <p:cNvSpPr txBox="1"/>
          <p:nvPr userDrawn="1"/>
        </p:nvSpPr>
        <p:spPr>
          <a:xfrm>
            <a:off x="453276" y="474041"/>
            <a:ext cx="6262040" cy="2185214"/>
          </a:xfrm>
          <a:prstGeom prst="rect">
            <a:avLst/>
          </a:prstGeom>
          <a:noFill/>
        </p:spPr>
        <p:txBody>
          <a:bodyPr wrap="square" rtlCol="0">
            <a:spAutoFit/>
          </a:bodyPr>
          <a:lstStyle/>
          <a:p>
            <a:pPr>
              <a:lnSpc>
                <a:spcPct val="85000"/>
              </a:lnSpc>
            </a:pPr>
            <a:r>
              <a:rPr lang="fi-FI" sz="4000" b="1" i="0" noProof="0">
                <a:solidFill>
                  <a:schemeClr val="accent4"/>
                </a:solidFill>
                <a:latin typeface="Dibber Stabil Grotesk Medium" pitchFamily="2" charset="77"/>
                <a:cs typeface="Arial" panose="020B0604020202020204" pitchFamily="34" charset="0"/>
              </a:rPr>
              <a:t>Me olemme Pilke.</a:t>
            </a:r>
            <a:br>
              <a:rPr lang="fi-FI" sz="4000" b="1" i="0" noProof="0">
                <a:solidFill>
                  <a:schemeClr val="tx1"/>
                </a:solidFill>
                <a:latin typeface="Dibber Stabil Grotesk Medium" pitchFamily="2" charset="77"/>
                <a:cs typeface="Arial" panose="020B0604020202020204" pitchFamily="34" charset="0"/>
              </a:rPr>
            </a:br>
            <a:r>
              <a:rPr lang="fi-FI" sz="4000" b="1" i="0" noProof="0">
                <a:solidFill>
                  <a:schemeClr val="tx1"/>
                </a:solidFill>
                <a:latin typeface="Dibber Stabil Grotesk Medium" pitchFamily="2" charset="77"/>
                <a:cs typeface="Arial" panose="020B0604020202020204" pitchFamily="34" charset="0"/>
              </a:rPr>
              <a:t>Yhdistämme lasten </a:t>
            </a:r>
            <a:br>
              <a:rPr lang="fi-FI" sz="4000" b="1" i="0" noProof="0">
                <a:solidFill>
                  <a:schemeClr val="tx1"/>
                </a:solidFill>
                <a:latin typeface="Dibber Stabil Grotesk Medium" pitchFamily="2" charset="77"/>
                <a:cs typeface="Arial" panose="020B0604020202020204" pitchFamily="34" charset="0"/>
              </a:rPr>
            </a:br>
            <a:r>
              <a:rPr lang="fi-FI" sz="4000" b="1" i="0" noProof="0">
                <a:solidFill>
                  <a:schemeClr val="tx1"/>
                </a:solidFill>
                <a:latin typeface="Dibber Stabil Grotesk Medium" pitchFamily="2" charset="77"/>
                <a:cs typeface="Arial" panose="020B0604020202020204" pitchFamily="34" charset="0"/>
              </a:rPr>
              <a:t>ja aikuisten tarpeet sujuvaksi arjeksi.</a:t>
            </a:r>
          </a:p>
        </p:txBody>
      </p:sp>
      <p:grpSp>
        <p:nvGrpSpPr>
          <p:cNvPr id="7" name="Ryhmä 6">
            <a:extLst>
              <a:ext uri="{FF2B5EF4-FFF2-40B4-BE49-F238E27FC236}">
                <a16:creationId xmlns:a16="http://schemas.microsoft.com/office/drawing/2014/main" id="{31D525F5-063A-A1F9-49EA-F9585C60CA2D}"/>
              </a:ext>
            </a:extLst>
          </p:cNvPr>
          <p:cNvGrpSpPr/>
          <p:nvPr userDrawn="1"/>
        </p:nvGrpSpPr>
        <p:grpSpPr>
          <a:xfrm>
            <a:off x="0" y="3030146"/>
            <a:ext cx="12187646" cy="2637169"/>
            <a:chOff x="0" y="3030146"/>
            <a:chExt cx="12187646" cy="2637169"/>
          </a:xfrm>
        </p:grpSpPr>
        <p:pic>
          <p:nvPicPr>
            <p:cNvPr id="6" name="Kuva 5">
              <a:extLst>
                <a:ext uri="{FF2B5EF4-FFF2-40B4-BE49-F238E27FC236}">
                  <a16:creationId xmlns:a16="http://schemas.microsoft.com/office/drawing/2014/main" id="{14C8C0DF-DAD8-41BC-0404-65AAD59A6AEC}"/>
                </a:ext>
              </a:extLst>
            </p:cNvPr>
            <p:cNvPicPr>
              <a:picLocks noChangeAspect="1"/>
            </p:cNvPicPr>
            <p:nvPr userDrawn="1"/>
          </p:nvPicPr>
          <p:blipFill>
            <a:blip r:embed="rId2">
              <a:extLst>
                <a:ext uri="{96DAC541-7B7A-43D3-8B79-37D633B846F1}">
                  <asvg:svgBlip xmlns:asvg="http://schemas.microsoft.com/office/drawing/2016/SVG/main" r:embed="rId3"/>
                </a:ext>
              </a:extLst>
            </a:blip>
            <a:srcRect l="23408"/>
            <a:stretch>
              <a:fillRect/>
            </a:stretch>
          </p:blipFill>
          <p:spPr>
            <a:xfrm>
              <a:off x="0" y="3063712"/>
              <a:ext cx="1972498" cy="2575323"/>
            </a:xfrm>
            <a:custGeom>
              <a:avLst/>
              <a:gdLst>
                <a:gd name="connsiteX0" fmla="*/ 0 w 1972498"/>
                <a:gd name="connsiteY0" fmla="*/ 0 h 2575323"/>
                <a:gd name="connsiteX1" fmla="*/ 1972498 w 1972498"/>
                <a:gd name="connsiteY1" fmla="*/ 0 h 2575323"/>
                <a:gd name="connsiteX2" fmla="*/ 1972498 w 1972498"/>
                <a:gd name="connsiteY2" fmla="*/ 2575323 h 2575323"/>
                <a:gd name="connsiteX3" fmla="*/ 0 w 1972498"/>
                <a:gd name="connsiteY3" fmla="*/ 2575323 h 2575323"/>
              </a:gdLst>
              <a:ahLst/>
              <a:cxnLst>
                <a:cxn ang="0">
                  <a:pos x="connsiteX0" y="connsiteY0"/>
                </a:cxn>
                <a:cxn ang="0">
                  <a:pos x="connsiteX1" y="connsiteY1"/>
                </a:cxn>
                <a:cxn ang="0">
                  <a:pos x="connsiteX2" y="connsiteY2"/>
                </a:cxn>
                <a:cxn ang="0">
                  <a:pos x="connsiteX3" y="connsiteY3"/>
                </a:cxn>
              </a:cxnLst>
              <a:rect l="l" t="t" r="r" b="b"/>
              <a:pathLst>
                <a:path w="1972498" h="2575323">
                  <a:moveTo>
                    <a:pt x="0" y="0"/>
                  </a:moveTo>
                  <a:lnTo>
                    <a:pt x="1972498" y="0"/>
                  </a:lnTo>
                  <a:lnTo>
                    <a:pt x="1972498" y="2575323"/>
                  </a:lnTo>
                  <a:lnTo>
                    <a:pt x="0" y="2575323"/>
                  </a:lnTo>
                  <a:close/>
                </a:path>
              </a:pathLst>
            </a:custGeom>
          </p:spPr>
        </p:pic>
        <p:pic>
          <p:nvPicPr>
            <p:cNvPr id="29" name="Kuva 28">
              <a:extLst>
                <a:ext uri="{FF2B5EF4-FFF2-40B4-BE49-F238E27FC236}">
                  <a16:creationId xmlns:a16="http://schemas.microsoft.com/office/drawing/2014/main" id="{6C9C8CC1-6F5E-F64E-4814-AAE20D0DAF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8185" y="3030146"/>
              <a:ext cx="2637169" cy="2637169"/>
            </a:xfrm>
            <a:prstGeom prst="rect">
              <a:avLst/>
            </a:prstGeom>
          </p:spPr>
        </p:pic>
        <p:pic>
          <p:nvPicPr>
            <p:cNvPr id="22" name="Picture 1" descr="A baby playing with a toy&#10;&#10;Description automatically generated with low confidence">
              <a:extLst>
                <a:ext uri="{FF2B5EF4-FFF2-40B4-BE49-F238E27FC236}">
                  <a16:creationId xmlns:a16="http://schemas.microsoft.com/office/drawing/2014/main" id="{6E7EE2B9-711B-577D-FEFD-0876121DC52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24" name="Picture 13" descr="A person holding a baby&#10;&#10;Description automatically generated">
              <a:extLst>
                <a:ext uri="{FF2B5EF4-FFF2-40B4-BE49-F238E27FC236}">
                  <a16:creationId xmlns:a16="http://schemas.microsoft.com/office/drawing/2014/main" id="{F9816914-7753-9D98-7CB2-459C0ABB41C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25" name="Picture 18" descr="A child playing on a playground&#10;&#10;Description automatically generated with low confidence">
              <a:extLst>
                <a:ext uri="{FF2B5EF4-FFF2-40B4-BE49-F238E27FC236}">
                  <a16:creationId xmlns:a16="http://schemas.microsoft.com/office/drawing/2014/main" id="{BF150C21-AB8E-560C-73C3-899A4859D5E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5" name="Kuva 4" descr="A child running on a playground&#10;&#10;Description automatically generated with medium confidence">
              <a:extLst>
                <a:ext uri="{FF2B5EF4-FFF2-40B4-BE49-F238E27FC236}">
                  <a16:creationId xmlns:a16="http://schemas.microsoft.com/office/drawing/2014/main" id="{C619A2B3-7FF3-309B-340B-DA4A9A4804B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78" r="51546" b="78"/>
            <a:stretch/>
          </p:blipFill>
          <p:spPr>
            <a:xfrm>
              <a:off x="11155064" y="3290829"/>
              <a:ext cx="1032582" cy="2127724"/>
            </a:xfrm>
            <a:custGeom>
              <a:avLst/>
              <a:gdLst>
                <a:gd name="connsiteX0" fmla="*/ 1032582 w 1032582"/>
                <a:gd name="connsiteY0" fmla="*/ 0 h 2127724"/>
                <a:gd name="connsiteX1" fmla="*/ 1032582 w 1032582"/>
                <a:gd name="connsiteY1" fmla="*/ 2127724 h 2127724"/>
                <a:gd name="connsiteX2" fmla="*/ 956583 w 1032582"/>
                <a:gd name="connsiteY2" fmla="*/ 2123886 h 2127724"/>
                <a:gd name="connsiteX3" fmla="*/ 0 w 1032582"/>
                <a:gd name="connsiteY3" fmla="*/ 1063863 h 2127724"/>
                <a:gd name="connsiteX4" fmla="*/ 956583 w 1032582"/>
                <a:gd name="connsiteY4" fmla="*/ 3837 h 212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82" h="2127724">
                  <a:moveTo>
                    <a:pt x="1032582" y="0"/>
                  </a:moveTo>
                  <a:lnTo>
                    <a:pt x="1032582" y="2127724"/>
                  </a:lnTo>
                  <a:lnTo>
                    <a:pt x="956583" y="2123886"/>
                  </a:lnTo>
                  <a:cubicBezTo>
                    <a:pt x="419284" y="2069321"/>
                    <a:pt x="0" y="1615556"/>
                    <a:pt x="0" y="1063863"/>
                  </a:cubicBezTo>
                  <a:cubicBezTo>
                    <a:pt x="0" y="512168"/>
                    <a:pt x="419284" y="58403"/>
                    <a:pt x="956583" y="3837"/>
                  </a:cubicBezTo>
                  <a:close/>
                </a:path>
              </a:pathLst>
            </a:custGeom>
          </p:spPr>
        </p:pic>
      </p:grpSp>
      <p:pic>
        <p:nvPicPr>
          <p:cNvPr id="4" name="Kuva 3">
            <a:extLst>
              <a:ext uri="{FF2B5EF4-FFF2-40B4-BE49-F238E27FC236}">
                <a16:creationId xmlns:a16="http://schemas.microsoft.com/office/drawing/2014/main" id="{4412FC49-3C3B-4A8D-4183-D7393FA02A8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13610266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Nosto + taustalla sydän Soft Green">
    <p:bg>
      <p:bgPr>
        <a:solidFill>
          <a:schemeClr val="tx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F104C4-A38C-E785-DFFB-4D53E15AA8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4606" y="-1398926"/>
            <a:ext cx="9642788" cy="9642788"/>
          </a:xfrm>
          <a:prstGeom prst="rect">
            <a:avLst/>
          </a:prstGeom>
        </p:spPr>
      </p:pic>
      <p:sp>
        <p:nvSpPr>
          <p:cNvPr id="3" name="Dian numeron paikkamerkki 2">
            <a:extLst>
              <a:ext uri="{FF2B5EF4-FFF2-40B4-BE49-F238E27FC236}">
                <a16:creationId xmlns:a16="http://schemas.microsoft.com/office/drawing/2014/main" id="{5501FCCC-FC9E-312B-27DF-9643DA7FB1EA}"/>
              </a:ext>
            </a:extLst>
          </p:cNvPr>
          <p:cNvSpPr>
            <a:spLocks noGrp="1"/>
          </p:cNvSpPr>
          <p:nvPr>
            <p:ph type="sldNum" sz="quarter" idx="10"/>
          </p:nvPr>
        </p:nvSpPr>
        <p:spPr/>
        <p:txBody>
          <a:bodyPr/>
          <a:lstStyle>
            <a:lvl1pPr>
              <a:defRPr>
                <a:solidFill>
                  <a:schemeClr val="bg1"/>
                </a:solidFill>
              </a:defRPr>
            </a:lvl1pPr>
          </a:lstStyle>
          <a:p>
            <a:fld id="{ACA737A4-2A92-6544-B025-7EC1348F652F}" type="slidenum">
              <a:rPr lang="fi-FI" smtClean="0"/>
              <a:pPr/>
              <a:t>‹#›</a:t>
            </a:fld>
            <a:endParaRPr lang="fi-FI"/>
          </a:p>
        </p:txBody>
      </p:sp>
      <p:sp>
        <p:nvSpPr>
          <p:cNvPr id="4" name="Alatunnisteen paikkamerkki 3">
            <a:extLst>
              <a:ext uri="{FF2B5EF4-FFF2-40B4-BE49-F238E27FC236}">
                <a16:creationId xmlns:a16="http://schemas.microsoft.com/office/drawing/2014/main" id="{56E75B14-18C0-E48E-4951-677CAFF92E6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7BFB6590-593D-0F1A-FB24-02F499F3B91E}"/>
              </a:ext>
            </a:extLst>
          </p:cNvPr>
          <p:cNvSpPr>
            <a:spLocks noGrp="1"/>
          </p:cNvSpPr>
          <p:nvPr>
            <p:ph type="dt" sz="half" idx="12"/>
          </p:nvPr>
        </p:nvSpPr>
        <p:spPr/>
        <p:txBody>
          <a:bodyPr/>
          <a:lstStyle>
            <a:lvl1pPr>
              <a:defRPr>
                <a:solidFill>
                  <a:schemeClr val="bg1"/>
                </a:solidFill>
              </a:defRPr>
            </a:lvl1pPr>
          </a:lstStyle>
          <a:p>
            <a:endParaRPr lang="fi-FI"/>
          </a:p>
        </p:txBody>
      </p:sp>
      <p:sp>
        <p:nvSpPr>
          <p:cNvPr id="7" name="Tekstin paikkamerkki 6">
            <a:extLst>
              <a:ext uri="{FF2B5EF4-FFF2-40B4-BE49-F238E27FC236}">
                <a16:creationId xmlns:a16="http://schemas.microsoft.com/office/drawing/2014/main" id="{D9E73C17-B0A4-D20A-30DC-0E404079403B}"/>
              </a:ext>
            </a:extLst>
          </p:cNvPr>
          <p:cNvSpPr>
            <a:spLocks noGrp="1"/>
          </p:cNvSpPr>
          <p:nvPr>
            <p:ph type="body" sz="quarter" idx="13" hasCustomPrompt="1"/>
          </p:nvPr>
        </p:nvSpPr>
        <p:spPr>
          <a:xfrm>
            <a:off x="2097741" y="1606731"/>
            <a:ext cx="7996518" cy="3631475"/>
          </a:xfrm>
        </p:spPr>
        <p:txBody>
          <a:bodyPr anchor="ctr">
            <a:noAutofit/>
          </a:bodyPr>
          <a:lstStyle>
            <a:lvl1pPr marL="0" indent="0" algn="ctr">
              <a:lnSpc>
                <a:spcPct val="90000"/>
              </a:lnSpc>
              <a:spcBef>
                <a:spcPts val="0"/>
              </a:spcBef>
              <a:buFontTx/>
              <a:buNone/>
              <a:defRPr sz="4400" b="1" i="0">
                <a:solidFill>
                  <a:schemeClr val="tx1"/>
                </a:solidFill>
                <a:latin typeface="Dibber Stabil Grotesk Medium" pitchFamily="2" charset="77"/>
                <a:cs typeface="Arial" panose="020B0604020202020204" pitchFamily="34" charset="0"/>
              </a:defRPr>
            </a:lvl1pPr>
            <a:lvl2pPr marL="457200" indent="0">
              <a:buFontTx/>
              <a:buNone/>
              <a:defRPr sz="3600" b="1" i="0">
                <a:latin typeface="Arial" panose="020B0604020202020204" pitchFamily="34" charset="0"/>
                <a:cs typeface="Arial" panose="020B0604020202020204" pitchFamily="34" charset="0"/>
              </a:defRPr>
            </a:lvl2pPr>
            <a:lvl3pPr marL="914400" indent="0">
              <a:buFontTx/>
              <a:buNone/>
              <a:defRPr sz="3600" b="1" i="0">
                <a:latin typeface="Arial" panose="020B0604020202020204" pitchFamily="34" charset="0"/>
                <a:cs typeface="Arial" panose="020B0604020202020204" pitchFamily="34" charset="0"/>
              </a:defRPr>
            </a:lvl3pPr>
            <a:lvl4pPr marL="1371600" indent="0">
              <a:buFontTx/>
              <a:buNone/>
              <a:defRPr sz="3600" b="1" i="0">
                <a:latin typeface="Arial" panose="020B0604020202020204" pitchFamily="34" charset="0"/>
                <a:cs typeface="Arial" panose="020B0604020202020204" pitchFamily="34" charset="0"/>
              </a:defRPr>
            </a:lvl4pPr>
            <a:lvl5pPr marL="1828800" indent="0">
              <a:buFontTx/>
              <a:buNone/>
              <a:defRPr sz="3600" b="1" i="0">
                <a:latin typeface="Arial" panose="020B0604020202020204" pitchFamily="34" charset="0"/>
                <a:cs typeface="Arial" panose="020B0604020202020204" pitchFamily="34" charset="0"/>
              </a:defRPr>
            </a:lvl5pPr>
          </a:lstStyle>
          <a:p>
            <a:pPr lvl="0"/>
            <a:r>
              <a:rPr lang="fi-FI"/>
              <a:t>Lisää tähän nostoteksti </a:t>
            </a:r>
            <a:br>
              <a:rPr lang="fi-FI"/>
            </a:br>
            <a:r>
              <a:rPr lang="fi-FI"/>
              <a:t>jonka pituus voi olla enintään </a:t>
            </a:r>
            <a:br>
              <a:rPr lang="fi-FI"/>
            </a:br>
            <a:r>
              <a:rPr lang="fi-FI"/>
              <a:t>neljä riviä.</a:t>
            </a:r>
          </a:p>
        </p:txBody>
      </p:sp>
      <p:pic>
        <p:nvPicPr>
          <p:cNvPr id="11" name="Kuva 10">
            <a:extLst>
              <a:ext uri="{FF2B5EF4-FFF2-40B4-BE49-F238E27FC236}">
                <a16:creationId xmlns:a16="http://schemas.microsoft.com/office/drawing/2014/main" id="{CCE380D4-84F4-575F-1CE3-79CB62134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0222" y="6113595"/>
            <a:ext cx="1458557" cy="539466"/>
          </a:xfrm>
          <a:prstGeom prst="rect">
            <a:avLst/>
          </a:prstGeom>
        </p:spPr>
      </p:pic>
    </p:spTree>
    <p:extLst>
      <p:ext uri="{BB962C8B-B14F-4D97-AF65-F5344CB8AC3E}">
        <p14:creationId xmlns:p14="http://schemas.microsoft.com/office/powerpoint/2010/main" val="19927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Pääotsikko_Dusty Green + kuvapaikk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06DD2-CA28-70DF-DE64-728667FD9FB8}"/>
              </a:ext>
            </a:extLst>
          </p:cNvPr>
          <p:cNvSpPr>
            <a:spLocks noGrp="1"/>
          </p:cNvSpPr>
          <p:nvPr>
            <p:ph type="title" hasCustomPrompt="1"/>
          </p:nvPr>
        </p:nvSpPr>
        <p:spPr>
          <a:xfrm>
            <a:off x="559865" y="537882"/>
            <a:ext cx="7153368" cy="2076226"/>
          </a:xfrm>
        </p:spPr>
        <p:txBody>
          <a:bodyPr anchor="t"/>
          <a:lstStyle>
            <a:lvl1pPr>
              <a:lnSpc>
                <a:spcPct val="85000"/>
              </a:lnSpc>
              <a:defRPr sz="5400"/>
            </a:lvl1pPr>
          </a:lstStyle>
          <a:p>
            <a:r>
              <a:rPr lang="fi-FI"/>
              <a:t>Lisää tähän esityksen otsikko enintään </a:t>
            </a:r>
            <a:br>
              <a:rPr lang="fi-FI"/>
            </a:br>
            <a:r>
              <a:rPr lang="fi-FI"/>
              <a:t>kolmelle riville.</a:t>
            </a:r>
          </a:p>
        </p:txBody>
      </p:sp>
      <p:sp>
        <p:nvSpPr>
          <p:cNvPr id="8" name="Kuvan paikkamerkki 7">
            <a:extLst>
              <a:ext uri="{FF2B5EF4-FFF2-40B4-BE49-F238E27FC236}">
                <a16:creationId xmlns:a16="http://schemas.microsoft.com/office/drawing/2014/main" id="{B3402330-0A6B-4B71-20FA-AEDB7CA942E9}"/>
              </a:ext>
            </a:extLst>
          </p:cNvPr>
          <p:cNvSpPr>
            <a:spLocks noGrp="1"/>
          </p:cNvSpPr>
          <p:nvPr>
            <p:ph type="pic" sz="quarter" idx="18"/>
          </p:nvPr>
        </p:nvSpPr>
        <p:spPr>
          <a:xfrm>
            <a:off x="7878294" y="813105"/>
            <a:ext cx="4313707" cy="5231793"/>
          </a:xfrm>
          <a:custGeom>
            <a:avLst/>
            <a:gdLst>
              <a:gd name="connsiteX0" fmla="*/ 1818467 w 4313707"/>
              <a:gd name="connsiteY0" fmla="*/ 312 h 5231793"/>
              <a:gd name="connsiteX1" fmla="*/ 2195734 w 4313707"/>
              <a:gd name="connsiteY1" fmla="*/ 132532 h 5231793"/>
              <a:gd name="connsiteX2" fmla="*/ 2513308 w 4313707"/>
              <a:gd name="connsiteY2" fmla="*/ 365093 h 5231793"/>
              <a:gd name="connsiteX3" fmla="*/ 3313575 w 4313707"/>
              <a:gd name="connsiteY3" fmla="*/ 365093 h 5231793"/>
              <a:gd name="connsiteX4" fmla="*/ 3631149 w 4313707"/>
              <a:gd name="connsiteY4" fmla="*/ 132532 h 5231793"/>
              <a:gd name="connsiteX5" fmla="*/ 4285857 w 4313707"/>
              <a:gd name="connsiteY5" fmla="*/ 51100 h 5231793"/>
              <a:gd name="connsiteX6" fmla="*/ 4313707 w 4313707"/>
              <a:gd name="connsiteY6" fmla="*/ 64770 h 5231793"/>
              <a:gd name="connsiteX7" fmla="*/ 4313707 w 4313707"/>
              <a:gd name="connsiteY7" fmla="*/ 5167025 h 5231793"/>
              <a:gd name="connsiteX8" fmla="*/ 4285857 w 4313707"/>
              <a:gd name="connsiteY8" fmla="*/ 5180695 h 5231793"/>
              <a:gd name="connsiteX9" fmla="*/ 3631149 w 4313707"/>
              <a:gd name="connsiteY9" fmla="*/ 5099264 h 5231793"/>
              <a:gd name="connsiteX10" fmla="*/ 3313575 w 4313707"/>
              <a:gd name="connsiteY10" fmla="*/ 4866703 h 5231793"/>
              <a:gd name="connsiteX11" fmla="*/ 2513308 w 4313707"/>
              <a:gd name="connsiteY11" fmla="*/ 4866703 h 5231793"/>
              <a:gd name="connsiteX12" fmla="*/ 2195734 w 4313707"/>
              <a:gd name="connsiteY12" fmla="*/ 5099264 h 5231793"/>
              <a:gd name="connsiteX13" fmla="*/ 1122032 w 4313707"/>
              <a:gd name="connsiteY13" fmla="*/ 4479239 h 5231793"/>
              <a:gd name="connsiteX14" fmla="*/ 1164538 w 4313707"/>
              <a:gd name="connsiteY14" fmla="*/ 4088096 h 5231793"/>
              <a:gd name="connsiteX15" fmla="*/ 764405 w 4313707"/>
              <a:gd name="connsiteY15" fmla="*/ 3394914 h 5231793"/>
              <a:gd name="connsiteX16" fmla="*/ 404325 w 4313707"/>
              <a:gd name="connsiteY16" fmla="*/ 3235923 h 5231793"/>
              <a:gd name="connsiteX17" fmla="*/ 404325 w 4313707"/>
              <a:gd name="connsiteY17" fmla="*/ 1995873 h 5231793"/>
              <a:gd name="connsiteX18" fmla="*/ 764405 w 4313707"/>
              <a:gd name="connsiteY18" fmla="*/ 1836882 h 5231793"/>
              <a:gd name="connsiteX19" fmla="*/ 1164538 w 4313707"/>
              <a:gd name="connsiteY19" fmla="*/ 1143700 h 5231793"/>
              <a:gd name="connsiteX20" fmla="*/ 1122032 w 4313707"/>
              <a:gd name="connsiteY20" fmla="*/ 752557 h 5231793"/>
              <a:gd name="connsiteX21" fmla="*/ 1818467 w 4313707"/>
              <a:gd name="connsiteY21" fmla="*/ 312 h 52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13707" h="5231793">
                <a:moveTo>
                  <a:pt x="1818467" y="312"/>
                </a:moveTo>
                <a:cubicBezTo>
                  <a:pt x="1946391" y="4246"/>
                  <a:pt x="2076900" y="45580"/>
                  <a:pt x="2195734" y="132532"/>
                </a:cubicBezTo>
                <a:lnTo>
                  <a:pt x="2513308" y="365093"/>
                </a:lnTo>
                <a:cubicBezTo>
                  <a:pt x="2751588" y="539617"/>
                  <a:pt x="3075290" y="539617"/>
                  <a:pt x="3313575" y="365093"/>
                </a:cubicBezTo>
                <a:lnTo>
                  <a:pt x="3631149" y="132532"/>
                </a:lnTo>
                <a:cubicBezTo>
                  <a:pt x="3839109" y="-19639"/>
                  <a:pt x="4082821" y="-32088"/>
                  <a:pt x="4285857" y="51100"/>
                </a:cubicBezTo>
                <a:lnTo>
                  <a:pt x="4313707" y="64770"/>
                </a:lnTo>
                <a:lnTo>
                  <a:pt x="4313707" y="5167025"/>
                </a:lnTo>
                <a:lnTo>
                  <a:pt x="4285857" y="5180695"/>
                </a:lnTo>
                <a:cubicBezTo>
                  <a:pt x="4082821" y="5263882"/>
                  <a:pt x="3839109" y="5251433"/>
                  <a:pt x="3631149" y="5099264"/>
                </a:cubicBezTo>
                <a:lnTo>
                  <a:pt x="3313575" y="4866703"/>
                </a:lnTo>
                <a:cubicBezTo>
                  <a:pt x="3075290" y="4692179"/>
                  <a:pt x="2751588" y="4692179"/>
                  <a:pt x="2513308" y="4866703"/>
                </a:cubicBezTo>
                <a:lnTo>
                  <a:pt x="2195734" y="5099264"/>
                </a:lnTo>
                <a:cubicBezTo>
                  <a:pt x="1720393" y="5447079"/>
                  <a:pt x="1058271" y="5064929"/>
                  <a:pt x="1122032" y="4479239"/>
                </a:cubicBezTo>
                <a:lnTo>
                  <a:pt x="1164538" y="4088096"/>
                </a:lnTo>
                <a:cubicBezTo>
                  <a:pt x="1196421" y="3794639"/>
                  <a:pt x="1034568" y="3514257"/>
                  <a:pt x="764405" y="3394914"/>
                </a:cubicBezTo>
                <a:lnTo>
                  <a:pt x="404325" y="3235923"/>
                </a:lnTo>
                <a:cubicBezTo>
                  <a:pt x="-134774" y="2998457"/>
                  <a:pt x="-134774" y="2233749"/>
                  <a:pt x="404325" y="1995873"/>
                </a:cubicBezTo>
                <a:lnTo>
                  <a:pt x="764405" y="1836882"/>
                </a:lnTo>
                <a:cubicBezTo>
                  <a:pt x="1034568" y="1717539"/>
                  <a:pt x="1196421" y="1437157"/>
                  <a:pt x="1164538" y="1143700"/>
                </a:cubicBezTo>
                <a:lnTo>
                  <a:pt x="1122032" y="752557"/>
                </a:lnTo>
                <a:cubicBezTo>
                  <a:pt x="1074213" y="313291"/>
                  <a:pt x="1434702" y="-11488"/>
                  <a:pt x="1818467" y="312"/>
                </a:cubicBezTo>
                <a:close/>
              </a:path>
            </a:pathLst>
          </a:custGeom>
        </p:spPr>
        <p:txBody>
          <a:bodyPr wrap="square" anchor="ctr">
            <a:noAutofit/>
          </a:bodyPr>
          <a:lstStyle>
            <a:lvl1pPr algn="ctr">
              <a:defRPr sz="1400"/>
            </a:lvl1pPr>
          </a:lstStyle>
          <a:p>
            <a:r>
              <a:rPr lang="fi-FI"/>
              <a:t>Lisää kuva napsauttamalla kuvaketta</a:t>
            </a:r>
          </a:p>
        </p:txBody>
      </p:sp>
      <p:sp>
        <p:nvSpPr>
          <p:cNvPr id="12" name="Tekstin paikkamerkki 11">
            <a:extLst>
              <a:ext uri="{FF2B5EF4-FFF2-40B4-BE49-F238E27FC236}">
                <a16:creationId xmlns:a16="http://schemas.microsoft.com/office/drawing/2014/main" id="{D1BDFB07-0499-F3E5-A3B6-028A57EF525F}"/>
              </a:ext>
            </a:extLst>
          </p:cNvPr>
          <p:cNvSpPr>
            <a:spLocks noGrp="1"/>
          </p:cNvSpPr>
          <p:nvPr>
            <p:ph type="body" sz="quarter" idx="19" hasCustomPrompt="1"/>
          </p:nvPr>
        </p:nvSpPr>
        <p:spPr>
          <a:xfrm>
            <a:off x="559865" y="2838285"/>
            <a:ext cx="6612198" cy="385428"/>
          </a:xfrm>
        </p:spPr>
        <p:txBody>
          <a:bodyPr lIns="0">
            <a:normAutofit/>
          </a:bodyPr>
          <a:lstStyle>
            <a:lvl1pPr marL="7938" inden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Nimi, päivämäärä tms.</a:t>
            </a:r>
          </a:p>
        </p:txBody>
      </p:sp>
      <p:pic>
        <p:nvPicPr>
          <p:cNvPr id="3" name="Kuva 2">
            <a:extLst>
              <a:ext uri="{FF2B5EF4-FFF2-40B4-BE49-F238E27FC236}">
                <a16:creationId xmlns:a16="http://schemas.microsoft.com/office/drawing/2014/main" id="{1B34E0E1-8C67-16DA-0AFB-E96845CA89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2240773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5109EB-B3F4-2C6C-998E-6C133160A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B3251B6-307F-44B0-82E1-63C790E5033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CCFDD50-D9AE-6925-A8C0-B86237190335}"/>
              </a:ext>
            </a:extLst>
          </p:cNvPr>
          <p:cNvSpPr>
            <a:spLocks noGrp="1"/>
          </p:cNvSpPr>
          <p:nvPr>
            <p:ph type="dt" sz="half" idx="10"/>
          </p:nvPr>
        </p:nvSpPr>
        <p:spPr/>
        <p:txBody>
          <a:bodyPr/>
          <a:lstStyle/>
          <a:p>
            <a:fld id="{4B5D19DE-9ADB-C745-81CC-D47C5584D9DE}" type="datetimeFigureOut">
              <a:rPr lang="fi-FI" smtClean="0"/>
              <a:t>25.9.2024</a:t>
            </a:fld>
            <a:endParaRPr lang="fi-FI"/>
          </a:p>
        </p:txBody>
      </p:sp>
      <p:sp>
        <p:nvSpPr>
          <p:cNvPr id="5" name="Alatunnisteen paikkamerkki 4">
            <a:extLst>
              <a:ext uri="{FF2B5EF4-FFF2-40B4-BE49-F238E27FC236}">
                <a16:creationId xmlns:a16="http://schemas.microsoft.com/office/drawing/2014/main" id="{42BF7079-E8A3-0719-1684-BB7146C064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45767FF-E7C7-28B7-4419-1B3469C49649}"/>
              </a:ext>
            </a:extLst>
          </p:cNvPr>
          <p:cNvSpPr>
            <a:spLocks noGrp="1"/>
          </p:cNvSpPr>
          <p:nvPr>
            <p:ph type="sldNum" sz="quarter" idx="12"/>
          </p:nvPr>
        </p:nvSpPr>
        <p:spPr/>
        <p:txBody>
          <a:bodyPr/>
          <a:lstStyle/>
          <a:p>
            <a:fld id="{590A783B-B800-A347-8C5D-7E805106EBCA}" type="slidenum">
              <a:rPr lang="fi-FI" smtClean="0"/>
              <a:t>‹#›</a:t>
            </a:fld>
            <a:endParaRPr lang="fi-FI"/>
          </a:p>
        </p:txBody>
      </p:sp>
    </p:spTree>
    <p:extLst>
      <p:ext uri="{BB962C8B-B14F-4D97-AF65-F5344CB8AC3E}">
        <p14:creationId xmlns:p14="http://schemas.microsoft.com/office/powerpoint/2010/main" val="4231830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ääotsikko + pattern_Woo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9D0A34-ED4E-6657-B062-D52500872E43}"/>
              </a:ext>
            </a:extLst>
          </p:cNvPr>
          <p:cNvSpPr>
            <a:spLocks noGrp="1"/>
          </p:cNvSpPr>
          <p:nvPr>
            <p:ph type="title" hasCustomPrompt="1"/>
          </p:nvPr>
        </p:nvSpPr>
        <p:spPr>
          <a:xfrm>
            <a:off x="559865" y="559666"/>
            <a:ext cx="11087911" cy="1505802"/>
          </a:xfrm>
        </p:spPr>
        <p:txBody>
          <a:bodyPr anchor="t"/>
          <a:lstStyle>
            <a:lvl1pPr>
              <a:lnSpc>
                <a:spcPct val="90000"/>
              </a:lnSpc>
              <a:defRPr sz="5400"/>
            </a:lvl1pPr>
          </a:lstStyle>
          <a:p>
            <a:r>
              <a:rPr lang="fi-FI" noProof="0"/>
              <a:t>Lisää tähän esityksen otsikko </a:t>
            </a:r>
            <a:br>
              <a:rPr lang="fi-FI" noProof="0"/>
            </a:br>
            <a:r>
              <a:rPr lang="fi-FI" noProof="0"/>
              <a:t>enintään kahdelle riville.</a:t>
            </a:r>
          </a:p>
        </p:txBody>
      </p:sp>
      <p:grpSp>
        <p:nvGrpSpPr>
          <p:cNvPr id="6" name="Ryhmä 5">
            <a:extLst>
              <a:ext uri="{FF2B5EF4-FFF2-40B4-BE49-F238E27FC236}">
                <a16:creationId xmlns:a16="http://schemas.microsoft.com/office/drawing/2014/main" id="{6FA551A7-6AA6-BD04-2F68-281068F9D94D}"/>
              </a:ext>
            </a:extLst>
          </p:cNvPr>
          <p:cNvGrpSpPr/>
          <p:nvPr userDrawn="1"/>
        </p:nvGrpSpPr>
        <p:grpSpPr>
          <a:xfrm>
            <a:off x="0" y="3030146"/>
            <a:ext cx="12187646" cy="2637169"/>
            <a:chOff x="0" y="3030146"/>
            <a:chExt cx="12187646" cy="2637169"/>
          </a:xfrm>
        </p:grpSpPr>
        <p:pic>
          <p:nvPicPr>
            <p:cNvPr id="7" name="Kuva 6">
              <a:extLst>
                <a:ext uri="{FF2B5EF4-FFF2-40B4-BE49-F238E27FC236}">
                  <a16:creationId xmlns:a16="http://schemas.microsoft.com/office/drawing/2014/main" id="{3E886CC9-644A-FA9B-CB60-B9BDA5F5DFD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3408"/>
            <a:stretch>
              <a:fillRect/>
            </a:stretch>
          </p:blipFill>
          <p:spPr>
            <a:xfrm>
              <a:off x="0" y="3063712"/>
              <a:ext cx="1972498" cy="2575323"/>
            </a:xfrm>
            <a:custGeom>
              <a:avLst/>
              <a:gdLst>
                <a:gd name="connsiteX0" fmla="*/ 0 w 1972498"/>
                <a:gd name="connsiteY0" fmla="*/ 0 h 2575323"/>
                <a:gd name="connsiteX1" fmla="*/ 1972498 w 1972498"/>
                <a:gd name="connsiteY1" fmla="*/ 0 h 2575323"/>
                <a:gd name="connsiteX2" fmla="*/ 1972498 w 1972498"/>
                <a:gd name="connsiteY2" fmla="*/ 2575323 h 2575323"/>
                <a:gd name="connsiteX3" fmla="*/ 0 w 1972498"/>
                <a:gd name="connsiteY3" fmla="*/ 2575323 h 2575323"/>
              </a:gdLst>
              <a:ahLst/>
              <a:cxnLst>
                <a:cxn ang="0">
                  <a:pos x="connsiteX0" y="connsiteY0"/>
                </a:cxn>
                <a:cxn ang="0">
                  <a:pos x="connsiteX1" y="connsiteY1"/>
                </a:cxn>
                <a:cxn ang="0">
                  <a:pos x="connsiteX2" y="connsiteY2"/>
                </a:cxn>
                <a:cxn ang="0">
                  <a:pos x="connsiteX3" y="connsiteY3"/>
                </a:cxn>
              </a:cxnLst>
              <a:rect l="l" t="t" r="r" b="b"/>
              <a:pathLst>
                <a:path w="1972498" h="2575323">
                  <a:moveTo>
                    <a:pt x="0" y="0"/>
                  </a:moveTo>
                  <a:lnTo>
                    <a:pt x="1972498" y="0"/>
                  </a:lnTo>
                  <a:lnTo>
                    <a:pt x="1972498" y="2575323"/>
                  </a:lnTo>
                  <a:lnTo>
                    <a:pt x="0" y="2575323"/>
                  </a:lnTo>
                  <a:close/>
                </a:path>
              </a:pathLst>
            </a:custGeom>
          </p:spPr>
        </p:pic>
        <p:pic>
          <p:nvPicPr>
            <p:cNvPr id="8" name="Kuva 7">
              <a:extLst>
                <a:ext uri="{FF2B5EF4-FFF2-40B4-BE49-F238E27FC236}">
                  <a16:creationId xmlns:a16="http://schemas.microsoft.com/office/drawing/2014/main" id="{EDB8421E-CA6C-B76D-E12D-8C836F539E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58185" y="3030146"/>
              <a:ext cx="2637169" cy="2637169"/>
            </a:xfrm>
            <a:prstGeom prst="rect">
              <a:avLst/>
            </a:prstGeom>
          </p:spPr>
        </p:pic>
        <p:pic>
          <p:nvPicPr>
            <p:cNvPr id="9" name="Picture 1" descr="A baby playing with a toy&#10;&#10;Description automatically generated with low confidence">
              <a:extLst>
                <a:ext uri="{FF2B5EF4-FFF2-40B4-BE49-F238E27FC236}">
                  <a16:creationId xmlns:a16="http://schemas.microsoft.com/office/drawing/2014/main" id="{F81EEF21-0637-7326-978B-D4A129CF9B1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676500" y="3291552"/>
              <a:ext cx="2373445" cy="2131053"/>
            </a:xfrm>
            <a:custGeom>
              <a:avLst/>
              <a:gdLst>
                <a:gd name="connsiteX0" fmla="*/ 760689 w 2437461"/>
                <a:gd name="connsiteY0" fmla="*/ 131 h 2188532"/>
                <a:gd name="connsiteX1" fmla="*/ 918505 w 2437461"/>
                <a:gd name="connsiteY1" fmla="*/ 55440 h 2188532"/>
                <a:gd name="connsiteX2" fmla="*/ 1051350 w 2437461"/>
                <a:gd name="connsiteY2" fmla="*/ 152724 h 2188532"/>
                <a:gd name="connsiteX3" fmla="*/ 1386113 w 2437461"/>
                <a:gd name="connsiteY3" fmla="*/ 152724 h 2188532"/>
                <a:gd name="connsiteX4" fmla="*/ 1518958 w 2437461"/>
                <a:gd name="connsiteY4" fmla="*/ 55440 h 2188532"/>
                <a:gd name="connsiteX5" fmla="*/ 1968101 w 2437461"/>
                <a:gd name="connsiteY5" fmla="*/ 314805 h 2188532"/>
                <a:gd name="connsiteX6" fmla="*/ 1950320 w 2437461"/>
                <a:gd name="connsiteY6" fmla="*/ 478426 h 2188532"/>
                <a:gd name="connsiteX7" fmla="*/ 2117701 w 2437461"/>
                <a:gd name="connsiteY7" fmla="*/ 768394 h 2188532"/>
                <a:gd name="connsiteX8" fmla="*/ 2268327 w 2437461"/>
                <a:gd name="connsiteY8" fmla="*/ 834902 h 2188532"/>
                <a:gd name="connsiteX9" fmla="*/ 2268327 w 2437461"/>
                <a:gd name="connsiteY9" fmla="*/ 1353632 h 2188532"/>
                <a:gd name="connsiteX10" fmla="*/ 2117701 w 2437461"/>
                <a:gd name="connsiteY10" fmla="*/ 1420141 h 2188532"/>
                <a:gd name="connsiteX11" fmla="*/ 1950320 w 2437461"/>
                <a:gd name="connsiteY11" fmla="*/ 1710108 h 2188532"/>
                <a:gd name="connsiteX12" fmla="*/ 1968101 w 2437461"/>
                <a:gd name="connsiteY12" fmla="*/ 1873729 h 2188532"/>
                <a:gd name="connsiteX13" fmla="*/ 1518958 w 2437461"/>
                <a:gd name="connsiteY13" fmla="*/ 2133094 h 2188532"/>
                <a:gd name="connsiteX14" fmla="*/ 1386113 w 2437461"/>
                <a:gd name="connsiteY14" fmla="*/ 2035810 h 2188532"/>
                <a:gd name="connsiteX15" fmla="*/ 1051350 w 2437461"/>
                <a:gd name="connsiteY15" fmla="*/ 2035810 h 2188532"/>
                <a:gd name="connsiteX16" fmla="*/ 918505 w 2437461"/>
                <a:gd name="connsiteY16" fmla="*/ 2133094 h 2188532"/>
                <a:gd name="connsiteX17" fmla="*/ 469361 w 2437461"/>
                <a:gd name="connsiteY17" fmla="*/ 1873729 h 2188532"/>
                <a:gd name="connsiteX18" fmla="*/ 487141 w 2437461"/>
                <a:gd name="connsiteY18" fmla="*/ 1710108 h 2188532"/>
                <a:gd name="connsiteX19" fmla="*/ 319760 w 2437461"/>
                <a:gd name="connsiteY19" fmla="*/ 1420141 h 2188532"/>
                <a:gd name="connsiteX20" fmla="*/ 169134 w 2437461"/>
                <a:gd name="connsiteY20" fmla="*/ 1353632 h 2188532"/>
                <a:gd name="connsiteX21" fmla="*/ 169134 w 2437461"/>
                <a:gd name="connsiteY21" fmla="*/ 834902 h 2188532"/>
                <a:gd name="connsiteX22" fmla="*/ 319760 w 2437461"/>
                <a:gd name="connsiteY22" fmla="*/ 768394 h 2188532"/>
                <a:gd name="connsiteX23" fmla="*/ 487141 w 2437461"/>
                <a:gd name="connsiteY23" fmla="*/ 478426 h 2188532"/>
                <a:gd name="connsiteX24" fmla="*/ 469361 w 2437461"/>
                <a:gd name="connsiteY24" fmla="*/ 314805 h 2188532"/>
                <a:gd name="connsiteX25" fmla="*/ 760689 w 2437461"/>
                <a:gd name="connsiteY25" fmla="*/ 131 h 21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7461" h="2188532">
                  <a:moveTo>
                    <a:pt x="760689" y="131"/>
                  </a:moveTo>
                  <a:cubicBezTo>
                    <a:pt x="814201" y="1777"/>
                    <a:pt x="868795" y="19066"/>
                    <a:pt x="918505" y="55440"/>
                  </a:cubicBezTo>
                  <a:lnTo>
                    <a:pt x="1051350" y="152724"/>
                  </a:lnTo>
                  <a:cubicBezTo>
                    <a:pt x="1151026" y="225730"/>
                    <a:pt x="1286435" y="225730"/>
                    <a:pt x="1386113" y="152724"/>
                  </a:cubicBezTo>
                  <a:lnTo>
                    <a:pt x="1518958" y="55440"/>
                  </a:lnTo>
                  <a:cubicBezTo>
                    <a:pt x="1717798" y="-90057"/>
                    <a:pt x="1994773" y="69803"/>
                    <a:pt x="1968101" y="314805"/>
                  </a:cubicBezTo>
                  <a:lnTo>
                    <a:pt x="1950320" y="478426"/>
                  </a:lnTo>
                  <a:cubicBezTo>
                    <a:pt x="1936984" y="601183"/>
                    <a:pt x="2004688" y="718471"/>
                    <a:pt x="2117701" y="768394"/>
                  </a:cubicBezTo>
                  <a:lnTo>
                    <a:pt x="2268327" y="834902"/>
                  </a:lnTo>
                  <a:cubicBezTo>
                    <a:pt x="2493839" y="934237"/>
                    <a:pt x="2493839" y="1254126"/>
                    <a:pt x="2268327" y="1353632"/>
                  </a:cubicBezTo>
                  <a:lnTo>
                    <a:pt x="2117701" y="1420141"/>
                  </a:lnTo>
                  <a:cubicBezTo>
                    <a:pt x="2004688" y="1470063"/>
                    <a:pt x="1936984" y="1587351"/>
                    <a:pt x="1950320" y="1710108"/>
                  </a:cubicBezTo>
                  <a:lnTo>
                    <a:pt x="1968101" y="1873729"/>
                  </a:lnTo>
                  <a:cubicBezTo>
                    <a:pt x="1994773" y="2118731"/>
                    <a:pt x="1717798" y="2278589"/>
                    <a:pt x="1518958" y="2133094"/>
                  </a:cubicBezTo>
                  <a:lnTo>
                    <a:pt x="1386113" y="2035810"/>
                  </a:lnTo>
                  <a:cubicBezTo>
                    <a:pt x="1286435" y="1962804"/>
                    <a:pt x="1151026" y="1962804"/>
                    <a:pt x="1051350" y="2035810"/>
                  </a:cubicBezTo>
                  <a:lnTo>
                    <a:pt x="918505" y="2133094"/>
                  </a:lnTo>
                  <a:cubicBezTo>
                    <a:pt x="719663" y="2278589"/>
                    <a:pt x="442688" y="2118731"/>
                    <a:pt x="469361" y="1873729"/>
                  </a:cubicBezTo>
                  <a:lnTo>
                    <a:pt x="487141" y="1710108"/>
                  </a:lnTo>
                  <a:cubicBezTo>
                    <a:pt x="500478" y="1587351"/>
                    <a:pt x="432773" y="1470063"/>
                    <a:pt x="319760" y="1420141"/>
                  </a:cubicBezTo>
                  <a:lnTo>
                    <a:pt x="169134" y="1353632"/>
                  </a:lnTo>
                  <a:cubicBezTo>
                    <a:pt x="-56378" y="1254297"/>
                    <a:pt x="-56378" y="934409"/>
                    <a:pt x="169134" y="834902"/>
                  </a:cubicBezTo>
                  <a:lnTo>
                    <a:pt x="319760" y="768394"/>
                  </a:lnTo>
                  <a:cubicBezTo>
                    <a:pt x="432773" y="718471"/>
                    <a:pt x="500478" y="601183"/>
                    <a:pt x="487141" y="478426"/>
                  </a:cubicBezTo>
                  <a:lnTo>
                    <a:pt x="469361" y="314805"/>
                  </a:lnTo>
                  <a:cubicBezTo>
                    <a:pt x="449356" y="131054"/>
                    <a:pt x="600154" y="-4806"/>
                    <a:pt x="760689" y="131"/>
                  </a:cubicBezTo>
                  <a:close/>
                </a:path>
              </a:pathLst>
            </a:custGeom>
          </p:spPr>
        </p:pic>
        <p:pic>
          <p:nvPicPr>
            <p:cNvPr id="10" name="Picture 13" descr="A person holding a baby&#10;&#10;Description automatically generated">
              <a:extLst>
                <a:ext uri="{FF2B5EF4-FFF2-40B4-BE49-F238E27FC236}">
                  <a16:creationId xmlns:a16="http://schemas.microsoft.com/office/drawing/2014/main" id="{0367BE36-53F1-B38D-E612-F9AB82A1E0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055192" y="3344942"/>
              <a:ext cx="1993566" cy="1993566"/>
            </a:xfrm>
            <a:custGeom>
              <a:avLst/>
              <a:gdLst>
                <a:gd name="connsiteX0" fmla="*/ 340456 w 2047336"/>
                <a:gd name="connsiteY0" fmla="*/ 0 h 2047336"/>
                <a:gd name="connsiteX1" fmla="*/ 1706878 w 2047336"/>
                <a:gd name="connsiteY1" fmla="*/ 0 h 2047336"/>
                <a:gd name="connsiteX2" fmla="*/ 2047336 w 2047336"/>
                <a:gd name="connsiteY2" fmla="*/ 340456 h 2047336"/>
                <a:gd name="connsiteX3" fmla="*/ 2047336 w 2047336"/>
                <a:gd name="connsiteY3" fmla="*/ 1706878 h 2047336"/>
                <a:gd name="connsiteX4" fmla="*/ 1706878 w 2047336"/>
                <a:gd name="connsiteY4" fmla="*/ 2047336 h 2047336"/>
                <a:gd name="connsiteX5" fmla="*/ 340456 w 2047336"/>
                <a:gd name="connsiteY5" fmla="*/ 2047336 h 2047336"/>
                <a:gd name="connsiteX6" fmla="*/ 0 w 2047336"/>
                <a:gd name="connsiteY6" fmla="*/ 1706878 h 2047336"/>
                <a:gd name="connsiteX7" fmla="*/ 0 w 2047336"/>
                <a:gd name="connsiteY7" fmla="*/ 340456 h 2047336"/>
                <a:gd name="connsiteX8" fmla="*/ 340456 w 2047336"/>
                <a:gd name="connsiteY8" fmla="*/ 0 h 20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336" h="2047336">
                  <a:moveTo>
                    <a:pt x="340456" y="0"/>
                  </a:moveTo>
                  <a:lnTo>
                    <a:pt x="1706878" y="0"/>
                  </a:lnTo>
                  <a:cubicBezTo>
                    <a:pt x="1894908" y="0"/>
                    <a:pt x="2047336" y="152429"/>
                    <a:pt x="2047336" y="340456"/>
                  </a:cubicBezTo>
                  <a:lnTo>
                    <a:pt x="2047336" y="1706878"/>
                  </a:lnTo>
                  <a:cubicBezTo>
                    <a:pt x="2047336" y="1894908"/>
                    <a:pt x="1894908" y="2047336"/>
                    <a:pt x="1706878" y="2047336"/>
                  </a:cubicBezTo>
                  <a:lnTo>
                    <a:pt x="340456" y="2047336"/>
                  </a:lnTo>
                  <a:cubicBezTo>
                    <a:pt x="152429" y="2047336"/>
                    <a:pt x="0" y="1894908"/>
                    <a:pt x="0" y="1706878"/>
                  </a:cubicBezTo>
                  <a:lnTo>
                    <a:pt x="0" y="340456"/>
                  </a:lnTo>
                  <a:cubicBezTo>
                    <a:pt x="0" y="152429"/>
                    <a:pt x="152429" y="0"/>
                    <a:pt x="340456" y="0"/>
                  </a:cubicBezTo>
                  <a:close/>
                </a:path>
              </a:pathLst>
            </a:custGeom>
          </p:spPr>
        </p:pic>
        <p:pic>
          <p:nvPicPr>
            <p:cNvPr id="11" name="Picture 18" descr="A child playing on a playground&#10;&#10;Description automatically generated with low confidence">
              <a:extLst>
                <a:ext uri="{FF2B5EF4-FFF2-40B4-BE49-F238E27FC236}">
                  <a16:creationId xmlns:a16="http://schemas.microsoft.com/office/drawing/2014/main" id="{41179373-281F-1AEE-6EFB-920CAA2411E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860617" y="3326595"/>
              <a:ext cx="2044892" cy="2062309"/>
            </a:xfrm>
            <a:custGeom>
              <a:avLst/>
              <a:gdLst>
                <a:gd name="connsiteX0" fmla="*/ 613465 w 2100046"/>
                <a:gd name="connsiteY0" fmla="*/ 302 h 2117933"/>
                <a:gd name="connsiteX1" fmla="*/ 1050024 w 2100046"/>
                <a:gd name="connsiteY1" fmla="*/ 158143 h 2117933"/>
                <a:gd name="connsiteX2" fmla="*/ 1914635 w 2100046"/>
                <a:gd name="connsiteY2" fmla="*/ 186991 h 2117933"/>
                <a:gd name="connsiteX3" fmla="*/ 1943240 w 2100046"/>
                <a:gd name="connsiteY3" fmla="*/ 1058967 h 2117933"/>
                <a:gd name="connsiteX4" fmla="*/ 1914635 w 2100046"/>
                <a:gd name="connsiteY4" fmla="*/ 1930943 h 2117933"/>
                <a:gd name="connsiteX5" fmla="*/ 1050024 w 2100046"/>
                <a:gd name="connsiteY5" fmla="*/ 1959791 h 2117933"/>
                <a:gd name="connsiteX6" fmla="*/ 185412 w 2100046"/>
                <a:gd name="connsiteY6" fmla="*/ 1930943 h 2117933"/>
                <a:gd name="connsiteX7" fmla="*/ 156807 w 2100046"/>
                <a:gd name="connsiteY7" fmla="*/ 1058967 h 2117933"/>
                <a:gd name="connsiteX8" fmla="*/ 185412 w 2100046"/>
                <a:gd name="connsiteY8" fmla="*/ 186991 h 2117933"/>
                <a:gd name="connsiteX9" fmla="*/ 613465 w 2100046"/>
                <a:gd name="connsiteY9" fmla="*/ 302 h 211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046" h="2117933">
                  <a:moveTo>
                    <a:pt x="613465" y="302"/>
                  </a:moveTo>
                  <a:cubicBezTo>
                    <a:pt x="768872" y="-4499"/>
                    <a:pt x="925697" y="48121"/>
                    <a:pt x="1050024" y="158143"/>
                  </a:cubicBezTo>
                  <a:cubicBezTo>
                    <a:pt x="1298674" y="-61729"/>
                    <a:pt x="1677323" y="-52340"/>
                    <a:pt x="1914635" y="186991"/>
                  </a:cubicBezTo>
                  <a:cubicBezTo>
                    <a:pt x="2151945" y="426325"/>
                    <a:pt x="2161424" y="808197"/>
                    <a:pt x="1943240" y="1058967"/>
                  </a:cubicBezTo>
                  <a:cubicBezTo>
                    <a:pt x="2161255" y="1309736"/>
                    <a:pt x="2151945" y="1691609"/>
                    <a:pt x="1914635" y="1930943"/>
                  </a:cubicBezTo>
                  <a:cubicBezTo>
                    <a:pt x="1677323" y="2170274"/>
                    <a:pt x="1298674" y="2179834"/>
                    <a:pt x="1050024" y="1959791"/>
                  </a:cubicBezTo>
                  <a:cubicBezTo>
                    <a:pt x="801371" y="2179663"/>
                    <a:pt x="422724" y="2170274"/>
                    <a:pt x="185412" y="1930943"/>
                  </a:cubicBezTo>
                  <a:cubicBezTo>
                    <a:pt x="-51898" y="1691609"/>
                    <a:pt x="-61377" y="1309736"/>
                    <a:pt x="156807" y="1058967"/>
                  </a:cubicBezTo>
                  <a:cubicBezTo>
                    <a:pt x="-61208" y="808197"/>
                    <a:pt x="-51898" y="426325"/>
                    <a:pt x="185412" y="186991"/>
                  </a:cubicBezTo>
                  <a:cubicBezTo>
                    <a:pt x="304068" y="67326"/>
                    <a:pt x="458058" y="5103"/>
                    <a:pt x="613465" y="302"/>
                  </a:cubicBezTo>
                  <a:close/>
                </a:path>
              </a:pathLst>
            </a:custGeom>
          </p:spPr>
        </p:pic>
        <p:pic>
          <p:nvPicPr>
            <p:cNvPr id="12" name="Kuva 11" descr="A child running on a playground&#10;&#10;Description automatically generated with medium confidence">
              <a:extLst>
                <a:ext uri="{FF2B5EF4-FFF2-40B4-BE49-F238E27FC236}">
                  <a16:creationId xmlns:a16="http://schemas.microsoft.com/office/drawing/2014/main" id="{52335DBB-84EA-8757-B88A-E9BCD2A45E3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78" r="51546" b="78"/>
            <a:stretch/>
          </p:blipFill>
          <p:spPr>
            <a:xfrm>
              <a:off x="11155064" y="3290829"/>
              <a:ext cx="1032582" cy="2127724"/>
            </a:xfrm>
            <a:custGeom>
              <a:avLst/>
              <a:gdLst>
                <a:gd name="connsiteX0" fmla="*/ 1032582 w 1032582"/>
                <a:gd name="connsiteY0" fmla="*/ 0 h 2127724"/>
                <a:gd name="connsiteX1" fmla="*/ 1032582 w 1032582"/>
                <a:gd name="connsiteY1" fmla="*/ 2127724 h 2127724"/>
                <a:gd name="connsiteX2" fmla="*/ 956583 w 1032582"/>
                <a:gd name="connsiteY2" fmla="*/ 2123886 h 2127724"/>
                <a:gd name="connsiteX3" fmla="*/ 0 w 1032582"/>
                <a:gd name="connsiteY3" fmla="*/ 1063863 h 2127724"/>
                <a:gd name="connsiteX4" fmla="*/ 956583 w 1032582"/>
                <a:gd name="connsiteY4" fmla="*/ 3837 h 212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82" h="2127724">
                  <a:moveTo>
                    <a:pt x="1032582" y="0"/>
                  </a:moveTo>
                  <a:lnTo>
                    <a:pt x="1032582" y="2127724"/>
                  </a:lnTo>
                  <a:lnTo>
                    <a:pt x="956583" y="2123886"/>
                  </a:lnTo>
                  <a:cubicBezTo>
                    <a:pt x="419284" y="2069321"/>
                    <a:pt x="0" y="1615556"/>
                    <a:pt x="0" y="1063863"/>
                  </a:cubicBezTo>
                  <a:cubicBezTo>
                    <a:pt x="0" y="512168"/>
                    <a:pt x="419284" y="58403"/>
                    <a:pt x="956583" y="3837"/>
                  </a:cubicBezTo>
                  <a:close/>
                </a:path>
              </a:pathLst>
            </a:custGeom>
          </p:spPr>
        </p:pic>
      </p:grpSp>
      <p:pic>
        <p:nvPicPr>
          <p:cNvPr id="15" name="Kuva 14">
            <a:extLst>
              <a:ext uri="{FF2B5EF4-FFF2-40B4-BE49-F238E27FC236}">
                <a16:creationId xmlns:a16="http://schemas.microsoft.com/office/drawing/2014/main" id="{646CF240-C429-7FD6-43F9-D362A86C54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34041" y="6113595"/>
            <a:ext cx="1458557" cy="539466"/>
          </a:xfrm>
          <a:prstGeom prst="rect">
            <a:avLst/>
          </a:prstGeom>
        </p:spPr>
      </p:pic>
    </p:spTree>
    <p:extLst>
      <p:ext uri="{BB962C8B-B14F-4D97-AF65-F5344CB8AC3E}">
        <p14:creationId xmlns:p14="http://schemas.microsoft.com/office/powerpoint/2010/main" val="2002089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Iso kuva ja tekstit">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70652C9B-1069-4FE6-B295-7AD24D6AC548}"/>
              </a:ext>
            </a:extLst>
          </p:cNvPr>
          <p:cNvSpPr>
            <a:spLocks noGrp="1"/>
          </p:cNvSpPr>
          <p:nvPr>
            <p:ph type="pic" sz="quarter" idx="13"/>
          </p:nvPr>
        </p:nvSpPr>
        <p:spPr>
          <a:xfrm>
            <a:off x="3771900" y="0"/>
            <a:ext cx="8420100" cy="6858000"/>
          </a:xfrm>
        </p:spPr>
        <p:txBody>
          <a:bodyPr/>
          <a:lstStyle/>
          <a:p>
            <a:r>
              <a:rPr lang="fi-FI"/>
              <a:t>Lisää kuva napsauttamalla kuvaketta</a:t>
            </a:r>
            <a:endParaRPr lang="en-GB"/>
          </a:p>
        </p:txBody>
      </p:sp>
      <p:sp>
        <p:nvSpPr>
          <p:cNvPr id="4" name="Suorakulmio 3">
            <a:extLst>
              <a:ext uri="{FF2B5EF4-FFF2-40B4-BE49-F238E27FC236}">
                <a16:creationId xmlns:a16="http://schemas.microsoft.com/office/drawing/2014/main" id="{5D7CD6AB-9130-46DA-9D80-E8055C9CBC33}"/>
              </a:ext>
            </a:extLst>
          </p:cNvPr>
          <p:cNvSpPr/>
          <p:nvPr/>
        </p:nvSpPr>
        <p:spPr>
          <a:xfrm>
            <a:off x="9315450" y="5619522"/>
            <a:ext cx="2305050" cy="93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204C0CCD-BF9F-43FE-AB2F-E54A00F05DD3}"/>
              </a:ext>
            </a:extLst>
          </p:cNvPr>
          <p:cNvSpPr>
            <a:spLocks noGrp="1"/>
          </p:cNvSpPr>
          <p:nvPr>
            <p:ph type="title"/>
          </p:nvPr>
        </p:nvSpPr>
        <p:spPr>
          <a:xfrm>
            <a:off x="1262743" y="1885950"/>
            <a:ext cx="2013857" cy="1866900"/>
          </a:xfrm>
        </p:spPr>
        <p:txBody>
          <a:bodyPr anchor="b">
            <a:normAutofit/>
          </a:bodyPr>
          <a:lstStyle>
            <a:lvl1pPr>
              <a:defRPr sz="2800"/>
            </a:lvl1pPr>
          </a:lstStyle>
          <a:p>
            <a:r>
              <a:rPr lang="fi-FI"/>
              <a:t>Muokkaa ots. perustyyl. napsautt.</a:t>
            </a:r>
            <a:endParaRPr lang="en-GB"/>
          </a:p>
        </p:txBody>
      </p:sp>
      <p:sp>
        <p:nvSpPr>
          <p:cNvPr id="5" name="Päivämäärän paikkamerkki 4">
            <a:extLst>
              <a:ext uri="{FF2B5EF4-FFF2-40B4-BE49-F238E27FC236}">
                <a16:creationId xmlns:a16="http://schemas.microsoft.com/office/drawing/2014/main" id="{7C9CB7FD-F5CA-420E-8973-251D108ABDF1}"/>
              </a:ext>
            </a:extLst>
          </p:cNvPr>
          <p:cNvSpPr>
            <a:spLocks noGrp="1"/>
          </p:cNvSpPr>
          <p:nvPr>
            <p:ph type="dt" sz="half" idx="10"/>
          </p:nvPr>
        </p:nvSpPr>
        <p:spPr>
          <a:xfrm>
            <a:off x="133350" y="6492875"/>
            <a:ext cx="1045001" cy="365125"/>
          </a:xfrm>
        </p:spPr>
        <p:txBody>
          <a:bodyPr/>
          <a:lstStyle/>
          <a:p>
            <a:fld id="{D94288D1-2BC3-48CF-BDC7-E678860F068B}" type="datetimeFigureOut">
              <a:rPr lang="fi-FI" smtClean="0"/>
              <a:t>25.9.2024</a:t>
            </a:fld>
            <a:endParaRPr lang="fi-FI"/>
          </a:p>
        </p:txBody>
      </p:sp>
      <p:sp>
        <p:nvSpPr>
          <p:cNvPr id="6" name="Alatunnisteen paikkamerkki 5">
            <a:extLst>
              <a:ext uri="{FF2B5EF4-FFF2-40B4-BE49-F238E27FC236}">
                <a16:creationId xmlns:a16="http://schemas.microsoft.com/office/drawing/2014/main" id="{F5DB306B-C80F-4370-A88F-8EAC73921306}"/>
              </a:ext>
            </a:extLst>
          </p:cNvPr>
          <p:cNvSpPr>
            <a:spLocks noGrp="1"/>
          </p:cNvSpPr>
          <p:nvPr>
            <p:ph type="ftr" sz="quarter" idx="11"/>
          </p:nvPr>
        </p:nvSpPr>
        <p:spPr>
          <a:xfrm>
            <a:off x="1262743" y="6492875"/>
            <a:ext cx="2347723" cy="365125"/>
          </a:xfrm>
        </p:spPr>
        <p:txBody>
          <a:bodyPr/>
          <a:lstStyle/>
          <a:p>
            <a:endParaRPr lang="fi-FI"/>
          </a:p>
        </p:txBody>
      </p:sp>
      <p:sp>
        <p:nvSpPr>
          <p:cNvPr id="7" name="Dian numeron paikkamerkki 6">
            <a:extLst>
              <a:ext uri="{FF2B5EF4-FFF2-40B4-BE49-F238E27FC236}">
                <a16:creationId xmlns:a16="http://schemas.microsoft.com/office/drawing/2014/main" id="{14F2F854-2FDC-43BF-938E-091983AF256E}"/>
              </a:ext>
            </a:extLst>
          </p:cNvPr>
          <p:cNvSpPr>
            <a:spLocks noGrp="1"/>
          </p:cNvSpPr>
          <p:nvPr>
            <p:ph type="sldNum" sz="quarter" idx="12"/>
          </p:nvPr>
        </p:nvSpPr>
        <p:spPr>
          <a:xfrm>
            <a:off x="11144250" y="6370637"/>
            <a:ext cx="952500" cy="365125"/>
          </a:xfrm>
        </p:spPr>
        <p:txBody>
          <a:bodyPr/>
          <a:lstStyle/>
          <a:p>
            <a:fld id="{58DC9A28-4BF1-4B5D-BB5C-B5F22D5EB043}" type="slidenum">
              <a:rPr lang="fi-FI" smtClean="0"/>
              <a:t>‹#›</a:t>
            </a:fld>
            <a:endParaRPr lang="fi-FI"/>
          </a:p>
        </p:txBody>
      </p:sp>
      <p:sp>
        <p:nvSpPr>
          <p:cNvPr id="9" name="Sisällön paikkamerkki 2">
            <a:extLst>
              <a:ext uri="{FF2B5EF4-FFF2-40B4-BE49-F238E27FC236}">
                <a16:creationId xmlns:a16="http://schemas.microsoft.com/office/drawing/2014/main" id="{C4F1BC01-A2CE-4BD3-8B90-D153EB757049}"/>
              </a:ext>
            </a:extLst>
          </p:cNvPr>
          <p:cNvSpPr>
            <a:spLocks noGrp="1"/>
          </p:cNvSpPr>
          <p:nvPr>
            <p:ph idx="1"/>
          </p:nvPr>
        </p:nvSpPr>
        <p:spPr>
          <a:xfrm>
            <a:off x="1262743" y="3966934"/>
            <a:ext cx="2013857" cy="1652588"/>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fi-FI"/>
              <a:t>Muokkaa tekstin perustyylejä napsauttamalla</a:t>
            </a:r>
          </a:p>
        </p:txBody>
      </p:sp>
      <p:pic>
        <p:nvPicPr>
          <p:cNvPr id="3" name="Kuva 2" descr="Kuva, joka sisältää kohteen piirtäminen, kello&#10;&#10;Kuvaus luotu automaattisesti">
            <a:extLst>
              <a:ext uri="{FF2B5EF4-FFF2-40B4-BE49-F238E27FC236}">
                <a16:creationId xmlns:a16="http://schemas.microsoft.com/office/drawing/2014/main" id="{D4B7AD5E-3C58-4495-B5AB-CEC0160B7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5883919"/>
            <a:ext cx="1600200" cy="439581"/>
          </a:xfrm>
          <a:prstGeom prst="rect">
            <a:avLst/>
          </a:prstGeom>
        </p:spPr>
      </p:pic>
    </p:spTree>
    <p:extLst>
      <p:ext uri="{BB962C8B-B14F-4D97-AF65-F5344CB8AC3E}">
        <p14:creationId xmlns:p14="http://schemas.microsoft.com/office/powerpoint/2010/main" val="2805799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lanco sivu">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ED7F1A6-2119-47F9-A1A7-EC13D93508D5}"/>
              </a:ext>
            </a:extLst>
          </p:cNvPr>
          <p:cNvSpPr>
            <a:spLocks noGrp="1"/>
          </p:cNvSpPr>
          <p:nvPr>
            <p:ph type="dt" sz="half" idx="10"/>
          </p:nvPr>
        </p:nvSpPr>
        <p:spPr/>
        <p:txBody>
          <a:bodyPr/>
          <a:lstStyle/>
          <a:p>
            <a:fld id="{68FC8389-C0EB-4A29-903D-46330D6E3256}" type="datetimeFigureOut">
              <a:rPr lang="en-GB" smtClean="0"/>
              <a:t>25/09/2024</a:t>
            </a:fld>
            <a:endParaRPr lang="en-GB"/>
          </a:p>
        </p:txBody>
      </p:sp>
      <p:sp>
        <p:nvSpPr>
          <p:cNvPr id="8" name="Alatunnisteen paikkamerkki 7">
            <a:extLst>
              <a:ext uri="{FF2B5EF4-FFF2-40B4-BE49-F238E27FC236}">
                <a16:creationId xmlns:a16="http://schemas.microsoft.com/office/drawing/2014/main" id="{7EC1ED98-EBCF-4520-A090-FB5044774E2E}"/>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9581FC89-C40E-4A9C-9A05-D19EE57327FB}"/>
              </a:ext>
            </a:extLst>
          </p:cNvPr>
          <p:cNvSpPr>
            <a:spLocks noGrp="1"/>
          </p:cNvSpPr>
          <p:nvPr>
            <p:ph type="sldNum" sz="quarter" idx="12"/>
          </p:nvPr>
        </p:nvSpPr>
        <p:spPr/>
        <p:txBody>
          <a:bodyPr/>
          <a:lstStyle/>
          <a:p>
            <a:fld id="{615D1A5E-E335-4DF2-BE95-FB0F2EEFA084}" type="slidenum">
              <a:rPr lang="en-GB" smtClean="0"/>
              <a:t>‹#›</a:t>
            </a:fld>
            <a:endParaRPr lang="en-GB"/>
          </a:p>
        </p:txBody>
      </p:sp>
    </p:spTree>
    <p:extLst>
      <p:ext uri="{BB962C8B-B14F-4D97-AF65-F5344CB8AC3E}">
        <p14:creationId xmlns:p14="http://schemas.microsoft.com/office/powerpoint/2010/main" val="2978946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Kokokuva">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A57F25F3-1467-4094-8479-3FA70DBF2CB9}"/>
              </a:ext>
            </a:extLst>
          </p:cNvPr>
          <p:cNvSpPr>
            <a:spLocks noGrp="1"/>
          </p:cNvSpPr>
          <p:nvPr>
            <p:ph type="pic" sz="quarter" idx="15"/>
          </p:nvPr>
        </p:nvSpPr>
        <p:spPr>
          <a:xfrm>
            <a:off x="0" y="0"/>
            <a:ext cx="12192000" cy="6858000"/>
          </a:xfrm>
        </p:spPr>
        <p:txBody>
          <a:bodyPr/>
          <a:lstStyle>
            <a:lvl1pPr marL="0" indent="0">
              <a:buNone/>
              <a:defRPr/>
            </a:lvl1pPr>
          </a:lstStyle>
          <a:p>
            <a:r>
              <a:rPr lang="fi-FI"/>
              <a:t>Lisää kuva napsauttamalla kuvaketta</a:t>
            </a:r>
            <a:endParaRPr lang="en-GB"/>
          </a:p>
        </p:txBody>
      </p:sp>
      <p:sp>
        <p:nvSpPr>
          <p:cNvPr id="2" name="Päivämäärän paikkamerkki 1">
            <a:extLst>
              <a:ext uri="{FF2B5EF4-FFF2-40B4-BE49-F238E27FC236}">
                <a16:creationId xmlns:a16="http://schemas.microsoft.com/office/drawing/2014/main" id="{9C04A510-2060-4EE1-A6B6-A032F6E1174A}"/>
              </a:ext>
            </a:extLst>
          </p:cNvPr>
          <p:cNvSpPr>
            <a:spLocks noGrp="1"/>
          </p:cNvSpPr>
          <p:nvPr>
            <p:ph type="dt" sz="half" idx="10"/>
          </p:nvPr>
        </p:nvSpPr>
        <p:spPr/>
        <p:txBody>
          <a:bodyPr/>
          <a:lstStyle/>
          <a:p>
            <a:fld id="{68FC8389-C0EB-4A29-903D-46330D6E3256}" type="datetimeFigureOut">
              <a:rPr lang="en-GB" smtClean="0"/>
              <a:t>25/09/2024</a:t>
            </a:fld>
            <a:endParaRPr lang="en-GB"/>
          </a:p>
        </p:txBody>
      </p:sp>
      <p:sp>
        <p:nvSpPr>
          <p:cNvPr id="3" name="Alatunnisteen paikkamerkki 2">
            <a:extLst>
              <a:ext uri="{FF2B5EF4-FFF2-40B4-BE49-F238E27FC236}">
                <a16:creationId xmlns:a16="http://schemas.microsoft.com/office/drawing/2014/main" id="{5F384CB8-3204-4CDE-B3A2-C67B6674677E}"/>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05D5D823-02D8-488F-9512-1AE0349CE07D}"/>
              </a:ext>
            </a:extLst>
          </p:cNvPr>
          <p:cNvSpPr>
            <a:spLocks noGrp="1"/>
          </p:cNvSpPr>
          <p:nvPr>
            <p:ph type="sldNum" sz="quarter" idx="12"/>
          </p:nvPr>
        </p:nvSpPr>
        <p:spPr/>
        <p:txBody>
          <a:bodyPr/>
          <a:lstStyle/>
          <a:p>
            <a:fld id="{615D1A5E-E335-4DF2-BE95-FB0F2EEFA084}" type="slidenum">
              <a:rPr lang="en-GB" smtClean="0"/>
              <a:t>‹#›</a:t>
            </a:fld>
            <a:endParaRPr lang="en-GB"/>
          </a:p>
        </p:txBody>
      </p:sp>
      <p:pic>
        <p:nvPicPr>
          <p:cNvPr id="16" name="Kuva 15" descr="Kuva, joka sisältää kohteen piirtäminen, kello&#10;&#10;Kuvaus luotu automaattisesti">
            <a:extLst>
              <a:ext uri="{FF2B5EF4-FFF2-40B4-BE49-F238E27FC236}">
                <a16:creationId xmlns:a16="http://schemas.microsoft.com/office/drawing/2014/main" id="{C28B6DA8-EAD8-4782-BF51-5C4A8F00A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0" y="5883919"/>
            <a:ext cx="1600200" cy="439581"/>
          </a:xfrm>
          <a:prstGeom prst="rect">
            <a:avLst/>
          </a:prstGeom>
        </p:spPr>
      </p:pic>
      <p:sp>
        <p:nvSpPr>
          <p:cNvPr id="18" name="Tekstin paikkamerkki 17">
            <a:extLst>
              <a:ext uri="{FF2B5EF4-FFF2-40B4-BE49-F238E27FC236}">
                <a16:creationId xmlns:a16="http://schemas.microsoft.com/office/drawing/2014/main" id="{466588AC-0E47-413E-AB88-7CC9BDDECF11}"/>
              </a:ext>
            </a:extLst>
          </p:cNvPr>
          <p:cNvSpPr>
            <a:spLocks noGrp="1"/>
          </p:cNvSpPr>
          <p:nvPr>
            <p:ph type="body" sz="quarter" idx="14" hasCustomPrompt="1"/>
          </p:nvPr>
        </p:nvSpPr>
        <p:spPr>
          <a:xfrm>
            <a:off x="9734550" y="5883434"/>
            <a:ext cx="1619250" cy="439580"/>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fi-FI"/>
              <a:t> </a:t>
            </a:r>
            <a:endParaRPr lang="en-GB"/>
          </a:p>
        </p:txBody>
      </p:sp>
      <p:pic>
        <p:nvPicPr>
          <p:cNvPr id="19" name="Kuva 18" descr="Kuva, joka sisältää kohteen kello, merkki, kevyt&#10;&#10;Kuvaus luotu automaattisesti">
            <a:extLst>
              <a:ext uri="{FF2B5EF4-FFF2-40B4-BE49-F238E27FC236}">
                <a16:creationId xmlns:a16="http://schemas.microsoft.com/office/drawing/2014/main" id="{8C923E9B-9D9F-4F07-AD7B-2AEF395DCA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892" y="1"/>
            <a:ext cx="1615108" cy="2571750"/>
          </a:xfrm>
          <a:prstGeom prst="rect">
            <a:avLst/>
          </a:prstGeom>
        </p:spPr>
      </p:pic>
      <p:sp>
        <p:nvSpPr>
          <p:cNvPr id="25" name="Tekstin paikkamerkki 24">
            <a:extLst>
              <a:ext uri="{FF2B5EF4-FFF2-40B4-BE49-F238E27FC236}">
                <a16:creationId xmlns:a16="http://schemas.microsoft.com/office/drawing/2014/main" id="{C84D73AF-2C42-4378-8318-30EF8899615E}"/>
              </a:ext>
            </a:extLst>
          </p:cNvPr>
          <p:cNvSpPr>
            <a:spLocks noGrp="1" noChangeAspect="1"/>
          </p:cNvSpPr>
          <p:nvPr>
            <p:ph type="body" sz="quarter" idx="16" hasCustomPrompt="1"/>
          </p:nvPr>
        </p:nvSpPr>
        <p:spPr>
          <a:xfrm>
            <a:off x="10572750" y="0"/>
            <a:ext cx="1619250" cy="2571750"/>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fi-FI"/>
              <a:t> </a:t>
            </a:r>
            <a:endParaRPr lang="en-GB"/>
          </a:p>
        </p:txBody>
      </p:sp>
      <p:pic>
        <p:nvPicPr>
          <p:cNvPr id="35" name="Kuva 34">
            <a:extLst>
              <a:ext uri="{FF2B5EF4-FFF2-40B4-BE49-F238E27FC236}">
                <a16:creationId xmlns:a16="http://schemas.microsoft.com/office/drawing/2014/main" id="{46BFBCA3-E663-4B3D-A8C9-CBCC2A8CA6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4807" y="5883434"/>
            <a:ext cx="1977206" cy="974566"/>
          </a:xfrm>
          <a:prstGeom prst="rect">
            <a:avLst/>
          </a:prstGeom>
        </p:spPr>
      </p:pic>
      <p:sp>
        <p:nvSpPr>
          <p:cNvPr id="37" name="Tekstin paikkamerkki 36">
            <a:extLst>
              <a:ext uri="{FF2B5EF4-FFF2-40B4-BE49-F238E27FC236}">
                <a16:creationId xmlns:a16="http://schemas.microsoft.com/office/drawing/2014/main" id="{E2B55BC1-B92F-4E49-B759-0132E564C7F1}"/>
              </a:ext>
            </a:extLst>
          </p:cNvPr>
          <p:cNvSpPr>
            <a:spLocks noGrp="1" noChangeAspect="1"/>
          </p:cNvSpPr>
          <p:nvPr>
            <p:ph type="body" sz="quarter" idx="17" hasCustomPrompt="1"/>
          </p:nvPr>
        </p:nvSpPr>
        <p:spPr>
          <a:xfrm>
            <a:off x="2934520" y="5883275"/>
            <a:ext cx="1977206" cy="974725"/>
          </a:xfrm>
          <a:blipFill>
            <a:blip r:embed="rId4">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fi-FI"/>
              <a:t> </a:t>
            </a:r>
            <a:endParaRPr lang="en-GB"/>
          </a:p>
        </p:txBody>
      </p:sp>
    </p:spTree>
    <p:extLst>
      <p:ext uri="{BB962C8B-B14F-4D97-AF65-F5344CB8AC3E}">
        <p14:creationId xmlns:p14="http://schemas.microsoft.com/office/powerpoint/2010/main" val="18482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theme" Target="../theme/theme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ACC02-13CA-8C14-D297-21398FBFBFE9}"/>
              </a:ext>
            </a:extLst>
          </p:cNvPr>
          <p:cNvSpPr>
            <a:spLocks noGrp="1"/>
          </p:cNvSpPr>
          <p:nvPr>
            <p:ph type="title"/>
          </p:nvPr>
        </p:nvSpPr>
        <p:spPr>
          <a:xfrm>
            <a:off x="559865" y="443119"/>
            <a:ext cx="11087911" cy="1216478"/>
          </a:xfrm>
          <a:prstGeom prst="rect">
            <a:avLst/>
          </a:prstGeom>
          <a:noFill/>
        </p:spPr>
        <p:txBody>
          <a:bodyPr vert="horz" lIns="0" tIns="0" rIns="0" bIns="0" rtlCol="0" anchor="b">
            <a:noAutofit/>
          </a:bodyPr>
          <a:lstStyle/>
          <a:p>
            <a:r>
              <a:rPr lang="fi-FI" noProof="0"/>
              <a:t>Muokkaa otsikkoa napsauttamalla</a:t>
            </a:r>
          </a:p>
        </p:txBody>
      </p:sp>
      <p:sp>
        <p:nvSpPr>
          <p:cNvPr id="5" name="Tekstin paikkamerkki 4">
            <a:extLst>
              <a:ext uri="{FF2B5EF4-FFF2-40B4-BE49-F238E27FC236}">
                <a16:creationId xmlns:a16="http://schemas.microsoft.com/office/drawing/2014/main" id="{14EBFBC8-4372-1C96-C8E9-B5CD10DC2B06}"/>
              </a:ext>
            </a:extLst>
          </p:cNvPr>
          <p:cNvSpPr>
            <a:spLocks noGrp="1"/>
          </p:cNvSpPr>
          <p:nvPr>
            <p:ph type="body" idx="1"/>
          </p:nvPr>
        </p:nvSpPr>
        <p:spPr>
          <a:xfrm>
            <a:off x="559865" y="1862356"/>
            <a:ext cx="11087908" cy="4054794"/>
          </a:xfrm>
          <a:prstGeom prst="rect">
            <a:avLst/>
          </a:prstGeom>
        </p:spPr>
        <p:txBody>
          <a:bodyPr vert="horz" lIns="91440" tIns="45720" rIns="91440" bIns="45720" rtlCol="0">
            <a:normAutofit/>
          </a:bodyPr>
          <a:lstStyle/>
          <a:p>
            <a:pPr lvl="0"/>
            <a:r>
              <a:rPr lang="fi-FI" noProof="0"/>
              <a:t>Muokkaa tekstiä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10844570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6" r:id="rId3"/>
    <p:sldLayoutId id="2147483712" r:id="rId4"/>
    <p:sldLayoutId id="2147483678" r:id="rId5"/>
    <p:sldLayoutId id="2147483725" r:id="rId6"/>
    <p:sldLayoutId id="2147483727" r:id="rId7"/>
    <p:sldLayoutId id="2147483726" r:id="rId8"/>
    <p:sldLayoutId id="2147483684" r:id="rId9"/>
    <p:sldLayoutId id="2147483711" r:id="rId10"/>
    <p:sldLayoutId id="2147483682" r:id="rId11"/>
    <p:sldLayoutId id="2147483788" r:id="rId12"/>
    <p:sldLayoutId id="2147483789" r:id="rId13"/>
    <p:sldLayoutId id="2147483683" r:id="rId14"/>
    <p:sldLayoutId id="2147483714" r:id="rId15"/>
    <p:sldLayoutId id="2147483715" r:id="rId16"/>
    <p:sldLayoutId id="2147483713" r:id="rId17"/>
  </p:sldLayoutIdLst>
  <p:hf sldNum="0" hdr="0" ftr="0" dt="0"/>
  <p:txStyles>
    <p:titleStyle>
      <a:lvl1pPr algn="l" defTabSz="914400" rtl="0" eaLnBrk="1" latinLnBrk="0" hangingPunct="1">
        <a:lnSpc>
          <a:spcPct val="90000"/>
        </a:lnSpc>
        <a:spcBef>
          <a:spcPct val="0"/>
        </a:spcBef>
        <a:buNone/>
        <a:defRPr sz="4800" b="0" i="0" kern="1200" spc="-50" baseline="0">
          <a:solidFill>
            <a:srgbClr val="094F0C"/>
          </a:solidFill>
          <a:latin typeface="Dibber Stabil Grotesk Bold" pitchFamily="2" charset="77"/>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b="0" i="0" kern="1200">
          <a:solidFill>
            <a:srgbClr val="094F0C"/>
          </a:solidFill>
          <a:latin typeface="Dibber Stabil Grotesk" pitchFamily="2" charset="77"/>
          <a:ea typeface="+mn-ea"/>
          <a:cs typeface="+mn-cs"/>
        </a:defRPr>
      </a:lvl1pPr>
      <a:lvl2pPr marL="685800" indent="-228600" algn="l" defTabSz="914400" rtl="0" eaLnBrk="1" latinLnBrk="0" hangingPunct="1">
        <a:lnSpc>
          <a:spcPct val="100000"/>
        </a:lnSpc>
        <a:spcBef>
          <a:spcPts val="1000"/>
        </a:spcBef>
        <a:spcAft>
          <a:spcPts val="0"/>
        </a:spcAft>
        <a:buFont typeface="Arial" panose="020B0604020202020204" pitchFamily="34" charset="0"/>
        <a:buChar char="•"/>
        <a:defRPr sz="1800" b="0" i="0" kern="1200">
          <a:solidFill>
            <a:srgbClr val="094F0C"/>
          </a:solidFill>
          <a:latin typeface="Dibber Stabil Grotesk" pitchFamily="2" charset="77"/>
          <a:ea typeface="+mn-ea"/>
          <a:cs typeface="+mn-cs"/>
        </a:defRPr>
      </a:lvl2pPr>
      <a:lvl3pPr marL="1143000" indent="-228600" algn="l" defTabSz="914400" rtl="0" eaLnBrk="1" latinLnBrk="0" hangingPunct="1">
        <a:lnSpc>
          <a:spcPct val="100000"/>
        </a:lnSpc>
        <a:spcBef>
          <a:spcPts val="10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3pPr>
      <a:lvl4pPr marL="1600200" indent="-228600" algn="l" defTabSz="914400" rtl="0" eaLnBrk="1" latinLnBrk="0" hangingPunct="1">
        <a:lnSpc>
          <a:spcPct val="100000"/>
        </a:lnSpc>
        <a:spcBef>
          <a:spcPts val="10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4pPr>
      <a:lvl5pPr marL="2057400" indent="-228600" algn="l" defTabSz="914400" rtl="0" eaLnBrk="1" latinLnBrk="0" hangingPunct="1">
        <a:lnSpc>
          <a:spcPct val="100000"/>
        </a:lnSpc>
        <a:spcBef>
          <a:spcPts val="10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pos="7333">
          <p15:clr>
            <a:srgbClr val="F26B43"/>
          </p15:clr>
        </p15:guide>
        <p15:guide id="4" orient="horz" pos="4110">
          <p15:clr>
            <a:srgbClr val="F26B43"/>
          </p15:clr>
        </p15:guide>
        <p15:guide id="5" orient="horz" pos="93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ACC02-13CA-8C14-D297-21398FBFBFE9}"/>
              </a:ext>
            </a:extLst>
          </p:cNvPr>
          <p:cNvSpPr>
            <a:spLocks noGrp="1"/>
          </p:cNvSpPr>
          <p:nvPr>
            <p:ph type="title"/>
          </p:nvPr>
        </p:nvSpPr>
        <p:spPr>
          <a:xfrm>
            <a:off x="559865" y="548805"/>
            <a:ext cx="11087911" cy="1216478"/>
          </a:xfrm>
          <a:prstGeom prst="rect">
            <a:avLst/>
          </a:prstGeom>
          <a:noFill/>
        </p:spPr>
        <p:txBody>
          <a:bodyPr vert="horz" lIns="0" tIns="0" rIns="0" bIns="0" rtlCol="0" anchor="b">
            <a:noAutofit/>
          </a:bodyPr>
          <a:lstStyle/>
          <a:p>
            <a:r>
              <a:rPr lang="fi-FI" noProof="0"/>
              <a:t>Lisää tähän otsikko enintään </a:t>
            </a:r>
            <a:br>
              <a:rPr lang="fi-FI" noProof="0"/>
            </a:br>
            <a:r>
              <a:rPr lang="fi-FI" noProof="0"/>
              <a:t>kahdelle riville. </a:t>
            </a:r>
          </a:p>
        </p:txBody>
      </p:sp>
      <p:sp>
        <p:nvSpPr>
          <p:cNvPr id="6" name="Slide Number Placeholder 5">
            <a:extLst>
              <a:ext uri="{FF2B5EF4-FFF2-40B4-BE49-F238E27FC236}">
                <a16:creationId xmlns:a16="http://schemas.microsoft.com/office/drawing/2014/main" id="{72F43EE1-20D3-093C-612B-1791B4E3691C}"/>
              </a:ext>
            </a:extLst>
          </p:cNvPr>
          <p:cNvSpPr>
            <a:spLocks noGrp="1"/>
          </p:cNvSpPr>
          <p:nvPr>
            <p:ph type="sldNum" sz="quarter" idx="4"/>
          </p:nvPr>
        </p:nvSpPr>
        <p:spPr>
          <a:xfrm>
            <a:off x="4007847" y="6345527"/>
            <a:ext cx="267567" cy="274324"/>
          </a:xfrm>
          <a:prstGeom prst="rect">
            <a:avLst/>
          </a:prstGeom>
        </p:spPr>
        <p:txBody>
          <a:bodyPr vert="horz" lIns="0" tIns="0" rIns="0" bIns="45720" rtlCol="0" anchor="ctr" anchorCtr="0"/>
          <a:lstStyle>
            <a:lvl1pPr algn="l">
              <a:defRPr sz="800" b="0" i="0">
                <a:solidFill>
                  <a:schemeClr val="tx1"/>
                </a:solidFill>
                <a:latin typeface="Dibber Stabil Grotesk" pitchFamily="2" charset="77"/>
              </a:defRPr>
            </a:lvl1pPr>
          </a:lstStyle>
          <a:p>
            <a:fld id="{ACA737A4-2A92-6544-B025-7EC1348F652F}" type="slidenum">
              <a:rPr lang="fi-FI" smtClean="0"/>
              <a:pPr/>
              <a:t>‹#›</a:t>
            </a:fld>
            <a:endParaRPr lang="fi-FI"/>
          </a:p>
        </p:txBody>
      </p:sp>
      <p:sp>
        <p:nvSpPr>
          <p:cNvPr id="10" name="Holder 4">
            <a:extLst>
              <a:ext uri="{FF2B5EF4-FFF2-40B4-BE49-F238E27FC236}">
                <a16:creationId xmlns:a16="http://schemas.microsoft.com/office/drawing/2014/main" id="{0AD88C9B-1612-3689-F2E6-6EAE496B7FE7}"/>
              </a:ext>
            </a:extLst>
          </p:cNvPr>
          <p:cNvSpPr>
            <a:spLocks noGrp="1"/>
          </p:cNvSpPr>
          <p:nvPr>
            <p:ph type="ftr" sz="quarter" idx="3"/>
          </p:nvPr>
        </p:nvSpPr>
        <p:spPr>
          <a:xfrm>
            <a:off x="549424" y="6345527"/>
            <a:ext cx="1964601" cy="274324"/>
          </a:xfrm>
          <a:prstGeom prst="rect">
            <a:avLst/>
          </a:prstGeom>
        </p:spPr>
        <p:txBody>
          <a:bodyPr wrap="square" lIns="0" tIns="0" rIns="0" bIns="0" anchor="ctr">
            <a:noAutofit/>
          </a:bodyPr>
          <a:lstStyle>
            <a:lvl1pPr algn="l">
              <a:defRPr sz="800" b="0" i="0">
                <a:solidFill>
                  <a:schemeClr val="tx1"/>
                </a:solidFill>
                <a:latin typeface="Dibber Stabil Grotesk" pitchFamily="2" charset="77"/>
              </a:defRPr>
            </a:lvl1pPr>
          </a:lstStyle>
          <a:p>
            <a:endParaRPr lang="fi-FI"/>
          </a:p>
        </p:txBody>
      </p:sp>
      <p:sp>
        <p:nvSpPr>
          <p:cNvPr id="4" name="Päivämäärän paikkamerkki 3">
            <a:extLst>
              <a:ext uri="{FF2B5EF4-FFF2-40B4-BE49-F238E27FC236}">
                <a16:creationId xmlns:a16="http://schemas.microsoft.com/office/drawing/2014/main" id="{B1490A3F-CEFC-5F13-81B2-BA6E934A94B4}"/>
              </a:ext>
            </a:extLst>
          </p:cNvPr>
          <p:cNvSpPr>
            <a:spLocks noGrp="1"/>
          </p:cNvSpPr>
          <p:nvPr>
            <p:ph type="dt" sz="half" idx="2"/>
          </p:nvPr>
        </p:nvSpPr>
        <p:spPr>
          <a:xfrm>
            <a:off x="2930485" y="6345527"/>
            <a:ext cx="977773" cy="274324"/>
          </a:xfrm>
          <a:prstGeom prst="rect">
            <a:avLst/>
          </a:prstGeom>
        </p:spPr>
        <p:txBody>
          <a:bodyPr vert="horz" lIns="0" tIns="45720" rIns="91440" bIns="45720" rtlCol="0" anchor="ctr"/>
          <a:lstStyle>
            <a:lvl1pPr algn="l">
              <a:defRPr sz="800" b="0" i="0">
                <a:solidFill>
                  <a:schemeClr val="tx1"/>
                </a:solidFill>
                <a:latin typeface="Dibber Stabil Grotesk" pitchFamily="2" charset="77"/>
              </a:defRPr>
            </a:lvl1pPr>
          </a:lstStyle>
          <a:p>
            <a:endParaRPr lang="fi-FI"/>
          </a:p>
        </p:txBody>
      </p:sp>
      <p:sp>
        <p:nvSpPr>
          <p:cNvPr id="5" name="Tekstin paikkamerkki 4">
            <a:extLst>
              <a:ext uri="{FF2B5EF4-FFF2-40B4-BE49-F238E27FC236}">
                <a16:creationId xmlns:a16="http://schemas.microsoft.com/office/drawing/2014/main" id="{14EBFBC8-4372-1C96-C8E9-B5CD10DC2B06}"/>
              </a:ext>
            </a:extLst>
          </p:cNvPr>
          <p:cNvSpPr>
            <a:spLocks noGrp="1"/>
          </p:cNvSpPr>
          <p:nvPr>
            <p:ph type="body" idx="1"/>
          </p:nvPr>
        </p:nvSpPr>
        <p:spPr>
          <a:xfrm>
            <a:off x="559865" y="2030136"/>
            <a:ext cx="11087908" cy="3887014"/>
          </a:xfrm>
          <a:prstGeom prst="rect">
            <a:avLst/>
          </a:prstGeom>
        </p:spPr>
        <p:txBody>
          <a:bodyPr vert="horz" lIns="0" tIns="45720" rIns="91440" bIns="45720"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28838836"/>
      </p:ext>
    </p:extLst>
  </p:cSld>
  <p:clrMap bg1="lt1" tx1="dk1" bg2="lt2" tx2="dk2" accent1="accent1" accent2="accent2" accent3="accent3" accent4="accent4" accent5="accent5" accent6="accent6" hlink="hlink" folHlink="folHlink"/>
  <p:sldLayoutIdLst>
    <p:sldLayoutId id="2147483759" r:id="rId1"/>
    <p:sldLayoutId id="2147483781" r:id="rId2"/>
    <p:sldLayoutId id="2147483760" r:id="rId3"/>
    <p:sldLayoutId id="2147483761" r:id="rId4"/>
    <p:sldLayoutId id="2147483762" r:id="rId5"/>
    <p:sldLayoutId id="2147483763" r:id="rId6"/>
    <p:sldLayoutId id="2147483764" r:id="rId7"/>
    <p:sldLayoutId id="2147483765" r:id="rId8"/>
    <p:sldLayoutId id="2147483782" r:id="rId9"/>
    <p:sldLayoutId id="2147483783" r:id="rId10"/>
    <p:sldLayoutId id="2147483784" r:id="rId11"/>
    <p:sldLayoutId id="2147483796" r:id="rId12"/>
  </p:sldLayoutIdLst>
  <p:hf sldNum="0" hdr="0" ftr="0" dt="0"/>
  <p:txStyles>
    <p:titleStyle>
      <a:lvl1pPr algn="l" defTabSz="914400" rtl="0" eaLnBrk="1" latinLnBrk="0" hangingPunct="1">
        <a:lnSpc>
          <a:spcPct val="85000"/>
        </a:lnSpc>
        <a:spcBef>
          <a:spcPct val="0"/>
        </a:spcBef>
        <a:buNone/>
        <a:defRPr sz="4400" b="0" i="0" kern="1200" spc="-50" baseline="0">
          <a:solidFill>
            <a:srgbClr val="094F0C"/>
          </a:solidFill>
          <a:latin typeface="Dibber Stabil Grotesk Bold" pitchFamily="2" charset="77"/>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0"/>
        </a:spcAft>
        <a:buFont typeface="Arial" panose="020B0604020202020204" pitchFamily="34" charset="0"/>
        <a:buChar char="•"/>
        <a:defRPr sz="2400" b="0" i="0" kern="1200">
          <a:solidFill>
            <a:srgbClr val="094F0C"/>
          </a:solidFill>
          <a:latin typeface="Dibber Stabil Grotesk" pitchFamily="2" charset="77"/>
          <a:ea typeface="+mn-ea"/>
          <a:cs typeface="+mn-cs"/>
        </a:defRPr>
      </a:lvl1pPr>
      <a:lvl2pPr marL="685800" indent="-228600" algn="l" defTabSz="914400" rtl="0" eaLnBrk="1" latinLnBrk="0" hangingPunct="1">
        <a:lnSpc>
          <a:spcPct val="100000"/>
        </a:lnSpc>
        <a:spcBef>
          <a:spcPts val="800"/>
        </a:spcBef>
        <a:spcAft>
          <a:spcPts val="0"/>
        </a:spcAft>
        <a:buFont typeface="Arial" panose="020B0604020202020204" pitchFamily="34" charset="0"/>
        <a:buChar char="•"/>
        <a:defRPr sz="1800" b="0" i="0" kern="1200">
          <a:solidFill>
            <a:srgbClr val="094F0C"/>
          </a:solidFill>
          <a:latin typeface="Dibber Stabil Grotesk" pitchFamily="2" charset="77"/>
          <a:ea typeface="+mn-ea"/>
          <a:cs typeface="+mn-cs"/>
        </a:defRPr>
      </a:lvl2pPr>
      <a:lvl3pPr marL="11430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3pPr>
      <a:lvl4pPr marL="16002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4pPr>
      <a:lvl5pPr marL="20574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pos="7333">
          <p15:clr>
            <a:srgbClr val="F26B43"/>
          </p15:clr>
        </p15:guide>
        <p15:guide id="4" orient="horz" pos="4110">
          <p15:clr>
            <a:srgbClr val="F26B43"/>
          </p15:clr>
        </p15:guide>
        <p15:guide id="5" orient="horz" pos="9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ACC02-13CA-8C14-D297-21398FBFBFE9}"/>
              </a:ext>
            </a:extLst>
          </p:cNvPr>
          <p:cNvSpPr>
            <a:spLocks noGrp="1"/>
          </p:cNvSpPr>
          <p:nvPr>
            <p:ph type="title"/>
          </p:nvPr>
        </p:nvSpPr>
        <p:spPr>
          <a:xfrm>
            <a:off x="559865" y="548805"/>
            <a:ext cx="11087911" cy="1216478"/>
          </a:xfrm>
          <a:prstGeom prst="rect">
            <a:avLst/>
          </a:prstGeom>
          <a:noFill/>
        </p:spPr>
        <p:txBody>
          <a:bodyPr vert="horz" lIns="0" tIns="0" rIns="0" bIns="0" rtlCol="0" anchor="b">
            <a:noAutofit/>
          </a:bodyPr>
          <a:lstStyle/>
          <a:p>
            <a:r>
              <a:rPr lang="fi-FI" noProof="0"/>
              <a:t>Lisää tähän otsikko enintään </a:t>
            </a:r>
            <a:br>
              <a:rPr lang="fi-FI" noProof="0"/>
            </a:br>
            <a:r>
              <a:rPr lang="fi-FI" noProof="0"/>
              <a:t>kahdelle riville. </a:t>
            </a:r>
          </a:p>
        </p:txBody>
      </p:sp>
      <p:sp>
        <p:nvSpPr>
          <p:cNvPr id="6" name="Slide Number Placeholder 5">
            <a:extLst>
              <a:ext uri="{FF2B5EF4-FFF2-40B4-BE49-F238E27FC236}">
                <a16:creationId xmlns:a16="http://schemas.microsoft.com/office/drawing/2014/main" id="{72F43EE1-20D3-093C-612B-1791B4E3691C}"/>
              </a:ext>
            </a:extLst>
          </p:cNvPr>
          <p:cNvSpPr>
            <a:spLocks noGrp="1"/>
          </p:cNvSpPr>
          <p:nvPr>
            <p:ph type="sldNum" sz="quarter" idx="4"/>
          </p:nvPr>
        </p:nvSpPr>
        <p:spPr>
          <a:xfrm>
            <a:off x="4007847" y="6345527"/>
            <a:ext cx="267567" cy="274324"/>
          </a:xfrm>
          <a:prstGeom prst="rect">
            <a:avLst/>
          </a:prstGeom>
        </p:spPr>
        <p:txBody>
          <a:bodyPr vert="horz" lIns="0" tIns="0" rIns="0" bIns="45720" rtlCol="0" anchor="ctr" anchorCtr="0"/>
          <a:lstStyle>
            <a:lvl1pPr algn="l">
              <a:defRPr sz="800" b="0" i="0">
                <a:solidFill>
                  <a:schemeClr val="tx1"/>
                </a:solidFill>
                <a:latin typeface="Dibber Stabil Grotesk" pitchFamily="2" charset="77"/>
              </a:defRPr>
            </a:lvl1pPr>
          </a:lstStyle>
          <a:p>
            <a:fld id="{ACA737A4-2A92-6544-B025-7EC1348F652F}" type="slidenum">
              <a:rPr lang="fi-FI" smtClean="0"/>
              <a:pPr/>
              <a:t>‹#›</a:t>
            </a:fld>
            <a:endParaRPr lang="fi-FI"/>
          </a:p>
        </p:txBody>
      </p:sp>
      <p:sp>
        <p:nvSpPr>
          <p:cNvPr id="10" name="Holder 4">
            <a:extLst>
              <a:ext uri="{FF2B5EF4-FFF2-40B4-BE49-F238E27FC236}">
                <a16:creationId xmlns:a16="http://schemas.microsoft.com/office/drawing/2014/main" id="{0AD88C9B-1612-3689-F2E6-6EAE496B7FE7}"/>
              </a:ext>
            </a:extLst>
          </p:cNvPr>
          <p:cNvSpPr>
            <a:spLocks noGrp="1"/>
          </p:cNvSpPr>
          <p:nvPr>
            <p:ph type="ftr" sz="quarter" idx="3"/>
          </p:nvPr>
        </p:nvSpPr>
        <p:spPr>
          <a:xfrm>
            <a:off x="549424" y="6345527"/>
            <a:ext cx="1964601" cy="274324"/>
          </a:xfrm>
          <a:prstGeom prst="rect">
            <a:avLst/>
          </a:prstGeom>
        </p:spPr>
        <p:txBody>
          <a:bodyPr wrap="square" lIns="0" tIns="0" rIns="0" bIns="0" anchor="ctr">
            <a:noAutofit/>
          </a:bodyPr>
          <a:lstStyle>
            <a:lvl1pPr algn="l">
              <a:defRPr sz="800" b="0" i="0">
                <a:solidFill>
                  <a:schemeClr val="tx1"/>
                </a:solidFill>
                <a:latin typeface="Dibber Stabil Grotesk" pitchFamily="2" charset="77"/>
              </a:defRPr>
            </a:lvl1pPr>
          </a:lstStyle>
          <a:p>
            <a:endParaRPr lang="fi-FI"/>
          </a:p>
        </p:txBody>
      </p:sp>
      <p:sp>
        <p:nvSpPr>
          <p:cNvPr id="4" name="Päivämäärän paikkamerkki 3">
            <a:extLst>
              <a:ext uri="{FF2B5EF4-FFF2-40B4-BE49-F238E27FC236}">
                <a16:creationId xmlns:a16="http://schemas.microsoft.com/office/drawing/2014/main" id="{B1490A3F-CEFC-5F13-81B2-BA6E934A94B4}"/>
              </a:ext>
            </a:extLst>
          </p:cNvPr>
          <p:cNvSpPr>
            <a:spLocks noGrp="1"/>
          </p:cNvSpPr>
          <p:nvPr>
            <p:ph type="dt" sz="half" idx="2"/>
          </p:nvPr>
        </p:nvSpPr>
        <p:spPr>
          <a:xfrm>
            <a:off x="2930485" y="6345527"/>
            <a:ext cx="977773" cy="274324"/>
          </a:xfrm>
          <a:prstGeom prst="rect">
            <a:avLst/>
          </a:prstGeom>
        </p:spPr>
        <p:txBody>
          <a:bodyPr vert="horz" lIns="0" tIns="45720" rIns="91440" bIns="45720" rtlCol="0" anchor="ctr"/>
          <a:lstStyle>
            <a:lvl1pPr algn="l">
              <a:defRPr sz="800" b="0" i="0">
                <a:solidFill>
                  <a:schemeClr val="tx1"/>
                </a:solidFill>
                <a:latin typeface="Dibber Stabil Grotesk" pitchFamily="2" charset="77"/>
              </a:defRPr>
            </a:lvl1pPr>
          </a:lstStyle>
          <a:p>
            <a:endParaRPr lang="fi-FI"/>
          </a:p>
        </p:txBody>
      </p:sp>
      <p:sp>
        <p:nvSpPr>
          <p:cNvPr id="5" name="Tekstin paikkamerkki 4">
            <a:extLst>
              <a:ext uri="{FF2B5EF4-FFF2-40B4-BE49-F238E27FC236}">
                <a16:creationId xmlns:a16="http://schemas.microsoft.com/office/drawing/2014/main" id="{14EBFBC8-4372-1C96-C8E9-B5CD10DC2B06}"/>
              </a:ext>
            </a:extLst>
          </p:cNvPr>
          <p:cNvSpPr>
            <a:spLocks noGrp="1"/>
          </p:cNvSpPr>
          <p:nvPr>
            <p:ph type="body" idx="1"/>
          </p:nvPr>
        </p:nvSpPr>
        <p:spPr>
          <a:xfrm>
            <a:off x="559865" y="2030136"/>
            <a:ext cx="11087908" cy="3887014"/>
          </a:xfrm>
          <a:prstGeom prst="rect">
            <a:avLst/>
          </a:prstGeom>
        </p:spPr>
        <p:txBody>
          <a:bodyPr vert="horz" lIns="0" tIns="45720" rIns="91440" bIns="45720"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94611073"/>
      </p:ext>
    </p:extLst>
  </p:cSld>
  <p:clrMap bg1="lt1" tx1="dk1" bg2="lt2" tx2="dk2" accent1="accent1" accent2="accent2" accent3="accent3" accent4="accent4" accent5="accent5" accent6="accent6" hlink="hlink" folHlink="folHlink"/>
  <p:sldLayoutIdLst>
    <p:sldLayoutId id="2147483700" r:id="rId1"/>
    <p:sldLayoutId id="2147483793" r:id="rId2"/>
    <p:sldLayoutId id="2147483792" r:id="rId3"/>
    <p:sldLayoutId id="2147483790" r:id="rId4"/>
    <p:sldLayoutId id="2147483791" r:id="rId5"/>
    <p:sldLayoutId id="2147483738" r:id="rId6"/>
    <p:sldLayoutId id="2147483703" r:id="rId7"/>
    <p:sldLayoutId id="2147483739" r:id="rId8"/>
    <p:sldLayoutId id="2147483720" r:id="rId9"/>
    <p:sldLayoutId id="2147483728" r:id="rId10"/>
    <p:sldLayoutId id="2147483776" r:id="rId11"/>
    <p:sldLayoutId id="2147483777" r:id="rId12"/>
    <p:sldLayoutId id="2147483778" r:id="rId13"/>
    <p:sldLayoutId id="2147483787" r:id="rId14"/>
    <p:sldLayoutId id="2147483786" r:id="rId15"/>
    <p:sldLayoutId id="2147483779" r:id="rId16"/>
    <p:sldLayoutId id="2147483780" r:id="rId17"/>
    <p:sldLayoutId id="2147483775" r:id="rId18"/>
    <p:sldLayoutId id="2147483721" r:id="rId19"/>
    <p:sldLayoutId id="2147483736" r:id="rId20"/>
    <p:sldLayoutId id="2147483729" r:id="rId21"/>
    <p:sldLayoutId id="2147483737" r:id="rId22"/>
    <p:sldLayoutId id="2147483716" r:id="rId23"/>
    <p:sldLayoutId id="2147483740" r:id="rId24"/>
    <p:sldLayoutId id="2147483717" r:id="rId25"/>
    <p:sldLayoutId id="2147483742" r:id="rId26"/>
    <p:sldLayoutId id="2147483744" r:id="rId27"/>
    <p:sldLayoutId id="2147483743" r:id="rId28"/>
    <p:sldLayoutId id="2147483795" r:id="rId29"/>
    <p:sldLayoutId id="2147483710" r:id="rId30"/>
  </p:sldLayoutIdLst>
  <p:hf sldNum="0" hdr="0" ftr="0" dt="0"/>
  <p:txStyles>
    <p:titleStyle>
      <a:lvl1pPr algn="l" defTabSz="914400" rtl="0" eaLnBrk="1" latinLnBrk="0" hangingPunct="1">
        <a:lnSpc>
          <a:spcPct val="85000"/>
        </a:lnSpc>
        <a:spcBef>
          <a:spcPct val="0"/>
        </a:spcBef>
        <a:buNone/>
        <a:defRPr sz="4400" b="0" i="0" kern="1200" spc="-50" baseline="0">
          <a:solidFill>
            <a:srgbClr val="094F0C"/>
          </a:solidFill>
          <a:latin typeface="Dibber Stabil Grotesk Bold" pitchFamily="2" charset="77"/>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0"/>
        </a:spcAft>
        <a:buFont typeface="Arial" panose="020B0604020202020204" pitchFamily="34" charset="0"/>
        <a:buChar char="•"/>
        <a:defRPr sz="2400" b="0" i="0" kern="1200">
          <a:solidFill>
            <a:srgbClr val="094F0C"/>
          </a:solidFill>
          <a:latin typeface="Dibber Stabil Grotesk" pitchFamily="2" charset="77"/>
          <a:ea typeface="+mn-ea"/>
          <a:cs typeface="+mn-cs"/>
        </a:defRPr>
      </a:lvl1pPr>
      <a:lvl2pPr marL="685800" indent="-228600" algn="l" defTabSz="914400" rtl="0" eaLnBrk="1" latinLnBrk="0" hangingPunct="1">
        <a:lnSpc>
          <a:spcPct val="100000"/>
        </a:lnSpc>
        <a:spcBef>
          <a:spcPts val="800"/>
        </a:spcBef>
        <a:spcAft>
          <a:spcPts val="0"/>
        </a:spcAft>
        <a:buFont typeface="Arial" panose="020B0604020202020204" pitchFamily="34" charset="0"/>
        <a:buChar char="•"/>
        <a:defRPr sz="1800" b="0" i="0" kern="1200">
          <a:solidFill>
            <a:srgbClr val="094F0C"/>
          </a:solidFill>
          <a:latin typeface="Dibber Stabil Grotesk" pitchFamily="2" charset="77"/>
          <a:ea typeface="+mn-ea"/>
          <a:cs typeface="+mn-cs"/>
        </a:defRPr>
      </a:lvl2pPr>
      <a:lvl3pPr marL="11430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3pPr>
      <a:lvl4pPr marL="16002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4pPr>
      <a:lvl5pPr marL="20574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pos="7333">
          <p15:clr>
            <a:srgbClr val="F26B43"/>
          </p15:clr>
        </p15:guide>
        <p15:guide id="4" orient="horz" pos="4110">
          <p15:clr>
            <a:srgbClr val="F26B43"/>
          </p15:clr>
        </p15:guide>
        <p15:guide id="5" orient="horz" pos="9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ACC02-13CA-8C14-D297-21398FBFBFE9}"/>
              </a:ext>
            </a:extLst>
          </p:cNvPr>
          <p:cNvSpPr>
            <a:spLocks noGrp="1"/>
          </p:cNvSpPr>
          <p:nvPr>
            <p:ph type="title"/>
          </p:nvPr>
        </p:nvSpPr>
        <p:spPr>
          <a:xfrm>
            <a:off x="559865" y="548805"/>
            <a:ext cx="11087911" cy="1216478"/>
          </a:xfrm>
          <a:prstGeom prst="rect">
            <a:avLst/>
          </a:prstGeom>
          <a:noFill/>
        </p:spPr>
        <p:txBody>
          <a:bodyPr vert="horz" lIns="0" tIns="0" rIns="0" bIns="0" rtlCol="0" anchor="b">
            <a:noAutofit/>
          </a:bodyPr>
          <a:lstStyle/>
          <a:p>
            <a:r>
              <a:rPr lang="fi-FI" noProof="0"/>
              <a:t>Lisää tähän otsikko enintään </a:t>
            </a:r>
            <a:br>
              <a:rPr lang="fi-FI" noProof="0"/>
            </a:br>
            <a:r>
              <a:rPr lang="fi-FI" noProof="0"/>
              <a:t>kahdelle riville. </a:t>
            </a:r>
          </a:p>
        </p:txBody>
      </p:sp>
      <p:sp>
        <p:nvSpPr>
          <p:cNvPr id="6" name="Slide Number Placeholder 5">
            <a:extLst>
              <a:ext uri="{FF2B5EF4-FFF2-40B4-BE49-F238E27FC236}">
                <a16:creationId xmlns:a16="http://schemas.microsoft.com/office/drawing/2014/main" id="{72F43EE1-20D3-093C-612B-1791B4E3691C}"/>
              </a:ext>
            </a:extLst>
          </p:cNvPr>
          <p:cNvSpPr>
            <a:spLocks noGrp="1"/>
          </p:cNvSpPr>
          <p:nvPr>
            <p:ph type="sldNum" sz="quarter" idx="4"/>
          </p:nvPr>
        </p:nvSpPr>
        <p:spPr>
          <a:xfrm>
            <a:off x="4007847" y="6345527"/>
            <a:ext cx="267567" cy="274324"/>
          </a:xfrm>
          <a:prstGeom prst="rect">
            <a:avLst/>
          </a:prstGeom>
        </p:spPr>
        <p:txBody>
          <a:bodyPr vert="horz" lIns="0" tIns="0" rIns="0" bIns="45720" rtlCol="0" anchor="ctr" anchorCtr="0"/>
          <a:lstStyle>
            <a:lvl1pPr algn="l">
              <a:defRPr sz="800" b="0" i="0">
                <a:solidFill>
                  <a:schemeClr val="tx1"/>
                </a:solidFill>
                <a:latin typeface="Dibber Stabil Grotesk" pitchFamily="2" charset="77"/>
              </a:defRPr>
            </a:lvl1pPr>
          </a:lstStyle>
          <a:p>
            <a:fld id="{ACA737A4-2A92-6544-B025-7EC1348F652F}" type="slidenum">
              <a:rPr lang="fi-FI" smtClean="0"/>
              <a:pPr/>
              <a:t>‹#›</a:t>
            </a:fld>
            <a:endParaRPr lang="fi-FI"/>
          </a:p>
        </p:txBody>
      </p:sp>
      <p:sp>
        <p:nvSpPr>
          <p:cNvPr id="10" name="Holder 4">
            <a:extLst>
              <a:ext uri="{FF2B5EF4-FFF2-40B4-BE49-F238E27FC236}">
                <a16:creationId xmlns:a16="http://schemas.microsoft.com/office/drawing/2014/main" id="{0AD88C9B-1612-3689-F2E6-6EAE496B7FE7}"/>
              </a:ext>
            </a:extLst>
          </p:cNvPr>
          <p:cNvSpPr>
            <a:spLocks noGrp="1"/>
          </p:cNvSpPr>
          <p:nvPr>
            <p:ph type="ftr" sz="quarter" idx="3"/>
          </p:nvPr>
        </p:nvSpPr>
        <p:spPr>
          <a:xfrm>
            <a:off x="549424" y="6345527"/>
            <a:ext cx="1964601" cy="274324"/>
          </a:xfrm>
          <a:prstGeom prst="rect">
            <a:avLst/>
          </a:prstGeom>
        </p:spPr>
        <p:txBody>
          <a:bodyPr wrap="square" lIns="0" tIns="0" rIns="0" bIns="0" anchor="ctr">
            <a:noAutofit/>
          </a:bodyPr>
          <a:lstStyle>
            <a:lvl1pPr algn="l">
              <a:defRPr sz="800" b="0" i="0">
                <a:solidFill>
                  <a:schemeClr val="tx1"/>
                </a:solidFill>
                <a:latin typeface="Dibber Stabil Grotesk" pitchFamily="2" charset="77"/>
              </a:defRPr>
            </a:lvl1pPr>
          </a:lstStyle>
          <a:p>
            <a:endParaRPr lang="fi-FI"/>
          </a:p>
        </p:txBody>
      </p:sp>
      <p:sp>
        <p:nvSpPr>
          <p:cNvPr id="4" name="Päivämäärän paikkamerkki 3">
            <a:extLst>
              <a:ext uri="{FF2B5EF4-FFF2-40B4-BE49-F238E27FC236}">
                <a16:creationId xmlns:a16="http://schemas.microsoft.com/office/drawing/2014/main" id="{B1490A3F-CEFC-5F13-81B2-BA6E934A94B4}"/>
              </a:ext>
            </a:extLst>
          </p:cNvPr>
          <p:cNvSpPr>
            <a:spLocks noGrp="1"/>
          </p:cNvSpPr>
          <p:nvPr>
            <p:ph type="dt" sz="half" idx="2"/>
          </p:nvPr>
        </p:nvSpPr>
        <p:spPr>
          <a:xfrm>
            <a:off x="2930485" y="6345527"/>
            <a:ext cx="977773" cy="274324"/>
          </a:xfrm>
          <a:prstGeom prst="rect">
            <a:avLst/>
          </a:prstGeom>
        </p:spPr>
        <p:txBody>
          <a:bodyPr vert="horz" lIns="0" tIns="45720" rIns="91440" bIns="45720" rtlCol="0" anchor="ctr"/>
          <a:lstStyle>
            <a:lvl1pPr algn="l">
              <a:defRPr sz="800" b="0" i="0">
                <a:solidFill>
                  <a:schemeClr val="tx1"/>
                </a:solidFill>
                <a:latin typeface="Dibber Stabil Grotesk" pitchFamily="2" charset="77"/>
              </a:defRPr>
            </a:lvl1pPr>
          </a:lstStyle>
          <a:p>
            <a:endParaRPr lang="fi-FI"/>
          </a:p>
        </p:txBody>
      </p:sp>
      <p:sp>
        <p:nvSpPr>
          <p:cNvPr id="5" name="Tekstin paikkamerkki 4">
            <a:extLst>
              <a:ext uri="{FF2B5EF4-FFF2-40B4-BE49-F238E27FC236}">
                <a16:creationId xmlns:a16="http://schemas.microsoft.com/office/drawing/2014/main" id="{14EBFBC8-4372-1C96-C8E9-B5CD10DC2B06}"/>
              </a:ext>
            </a:extLst>
          </p:cNvPr>
          <p:cNvSpPr>
            <a:spLocks noGrp="1"/>
          </p:cNvSpPr>
          <p:nvPr>
            <p:ph type="body" idx="1"/>
          </p:nvPr>
        </p:nvSpPr>
        <p:spPr>
          <a:xfrm>
            <a:off x="559865" y="2030136"/>
            <a:ext cx="11087908" cy="3887014"/>
          </a:xfrm>
          <a:prstGeom prst="rect">
            <a:avLst/>
          </a:prstGeom>
        </p:spPr>
        <p:txBody>
          <a:bodyPr vert="horz" lIns="0" tIns="45720" rIns="91440" bIns="45720"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794611073"/>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 id="2147484232" r:id="rId19"/>
    <p:sldLayoutId id="2147484233" r:id="rId20"/>
    <p:sldLayoutId id="2147484234" r:id="rId21"/>
    <p:sldLayoutId id="2147484235" r:id="rId22"/>
    <p:sldLayoutId id="2147484236" r:id="rId23"/>
    <p:sldLayoutId id="2147484237" r:id="rId24"/>
    <p:sldLayoutId id="2147484238" r:id="rId25"/>
    <p:sldLayoutId id="2147484239" r:id="rId26"/>
    <p:sldLayoutId id="2147484240" r:id="rId27"/>
    <p:sldLayoutId id="2147484241" r:id="rId28"/>
    <p:sldLayoutId id="2147484242" r:id="rId29"/>
    <p:sldLayoutId id="2147484243" r:id="rId30"/>
    <p:sldLayoutId id="2147483863" r:id="rId31"/>
    <p:sldLayoutId id="2147483844" r:id="rId32"/>
    <p:sldLayoutId id="2147483864" r:id="rId33"/>
    <p:sldLayoutId id="2147483890" r:id="rId34"/>
    <p:sldLayoutId id="2147484210" r:id="rId35"/>
    <p:sldLayoutId id="2147484211" r:id="rId36"/>
    <p:sldLayoutId id="2147484212" r:id="rId37"/>
  </p:sldLayoutIdLst>
  <p:hf sldNum="0" hdr="0" ftr="0" dt="0"/>
  <p:txStyles>
    <p:titleStyle>
      <a:lvl1pPr algn="l" defTabSz="914400" rtl="0" eaLnBrk="1" latinLnBrk="0" hangingPunct="1">
        <a:lnSpc>
          <a:spcPct val="85000"/>
        </a:lnSpc>
        <a:spcBef>
          <a:spcPct val="0"/>
        </a:spcBef>
        <a:buNone/>
        <a:defRPr sz="4400" b="0" i="0" kern="1200" spc="-50" baseline="0">
          <a:solidFill>
            <a:srgbClr val="094F0C"/>
          </a:solidFill>
          <a:latin typeface="Dibber Stabil Grotesk Bold" pitchFamily="2" charset="77"/>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0"/>
        </a:spcAft>
        <a:buFont typeface="Arial" panose="020B0604020202020204" pitchFamily="34" charset="0"/>
        <a:buChar char="•"/>
        <a:defRPr sz="2400" b="0" i="0" kern="1200">
          <a:solidFill>
            <a:srgbClr val="094F0C"/>
          </a:solidFill>
          <a:latin typeface="Dibber Stabil Grotesk" pitchFamily="2" charset="77"/>
          <a:ea typeface="+mn-ea"/>
          <a:cs typeface="+mn-cs"/>
        </a:defRPr>
      </a:lvl1pPr>
      <a:lvl2pPr marL="685800" indent="-228600" algn="l" defTabSz="914400" rtl="0" eaLnBrk="1" latinLnBrk="0" hangingPunct="1">
        <a:lnSpc>
          <a:spcPct val="100000"/>
        </a:lnSpc>
        <a:spcBef>
          <a:spcPts val="800"/>
        </a:spcBef>
        <a:spcAft>
          <a:spcPts val="0"/>
        </a:spcAft>
        <a:buFont typeface="Arial" panose="020B0604020202020204" pitchFamily="34" charset="0"/>
        <a:buChar char="•"/>
        <a:defRPr sz="1800" b="0" i="0" kern="1200">
          <a:solidFill>
            <a:srgbClr val="094F0C"/>
          </a:solidFill>
          <a:latin typeface="Dibber Stabil Grotesk" pitchFamily="2" charset="77"/>
          <a:ea typeface="+mn-ea"/>
          <a:cs typeface="+mn-cs"/>
        </a:defRPr>
      </a:lvl2pPr>
      <a:lvl3pPr marL="11430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3pPr>
      <a:lvl4pPr marL="16002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4pPr>
      <a:lvl5pPr marL="2057400" indent="-228600" algn="l" defTabSz="914400" rtl="0" eaLnBrk="1" latinLnBrk="0" hangingPunct="1">
        <a:lnSpc>
          <a:spcPct val="100000"/>
        </a:lnSpc>
        <a:spcBef>
          <a:spcPts val="800"/>
        </a:spcBef>
        <a:spcAft>
          <a:spcPts val="0"/>
        </a:spcAft>
        <a:buFont typeface="Arial" panose="020B0604020202020204" pitchFamily="34" charset="0"/>
        <a:buChar char="•"/>
        <a:defRPr sz="1400" b="0" i="0" kern="1200">
          <a:solidFill>
            <a:srgbClr val="094F0C"/>
          </a:solidFill>
          <a:latin typeface="Dibber Stabil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pos="7333">
          <p15:clr>
            <a:srgbClr val="F26B43"/>
          </p15:clr>
        </p15:guide>
        <p15:guide id="4" orient="horz" pos="4110">
          <p15:clr>
            <a:srgbClr val="F26B43"/>
          </p15:clr>
        </p15:guide>
        <p15:guide id="5" orient="horz" pos="93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87.pn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0.png"/><Relationship Id="rId18" Type="http://schemas.openxmlformats.org/officeDocument/2006/relationships/image" Target="../media/image70.png"/><Relationship Id="rId3" Type="http://schemas.openxmlformats.org/officeDocument/2006/relationships/image" Target="../media/image35.png"/><Relationship Id="rId7" Type="http://schemas.openxmlformats.org/officeDocument/2006/relationships/diagramQuickStyle" Target="../diagrams/quickStyle1.xml"/><Relationship Id="rId12" Type="http://schemas.openxmlformats.org/officeDocument/2006/relationships/image" Target="../media/image89.png"/><Relationship Id="rId17" Type="http://schemas.openxmlformats.org/officeDocument/2006/relationships/image" Target="../media/image92.png"/><Relationship Id="rId2" Type="http://schemas.openxmlformats.org/officeDocument/2006/relationships/notesSlide" Target="../notesSlides/notesSlide12.xml"/><Relationship Id="rId16" Type="http://schemas.openxmlformats.org/officeDocument/2006/relationships/image" Target="../media/image86.png"/><Relationship Id="rId1" Type="http://schemas.openxmlformats.org/officeDocument/2006/relationships/slideLayout" Target="../slideLayouts/slideLayout54.xml"/><Relationship Id="rId6" Type="http://schemas.openxmlformats.org/officeDocument/2006/relationships/diagramLayout" Target="../diagrams/layout1.xml"/><Relationship Id="rId11" Type="http://schemas.openxmlformats.org/officeDocument/2006/relationships/image" Target="../media/image88.svg"/><Relationship Id="rId5" Type="http://schemas.openxmlformats.org/officeDocument/2006/relationships/diagramData" Target="../diagrams/data1.xml"/><Relationship Id="rId15" Type="http://schemas.openxmlformats.org/officeDocument/2006/relationships/image" Target="../media/image91.png"/><Relationship Id="rId10" Type="http://schemas.openxmlformats.org/officeDocument/2006/relationships/image" Target="../media/image33.png"/><Relationship Id="rId4" Type="http://schemas.openxmlformats.org/officeDocument/2006/relationships/image" Target="../media/image77.svg"/><Relationship Id="rId9" Type="http://schemas.microsoft.com/office/2007/relationships/diagramDrawing" Target="../diagrams/drawing1.xml"/><Relationship Id="rId1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5.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diagramLayout" Target="../diagrams/layout2.xml"/><Relationship Id="rId11" Type="http://schemas.openxmlformats.org/officeDocument/2006/relationships/image" Target="../media/image88.svg"/><Relationship Id="rId5" Type="http://schemas.openxmlformats.org/officeDocument/2006/relationships/diagramData" Target="../diagrams/data2.xml"/><Relationship Id="rId10" Type="http://schemas.openxmlformats.org/officeDocument/2006/relationships/image" Target="../media/image33.png"/><Relationship Id="rId4" Type="http://schemas.openxmlformats.org/officeDocument/2006/relationships/image" Target="../media/image77.sv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6.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0.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40.png"/><Relationship Id="rId17" Type="http://schemas.openxmlformats.org/officeDocument/2006/relationships/image" Target="../media/image84.svg"/><Relationship Id="rId2" Type="http://schemas.openxmlformats.org/officeDocument/2006/relationships/image" Target="../media/image71.png"/><Relationship Id="rId16" Type="http://schemas.openxmlformats.org/officeDocument/2006/relationships/image" Target="../media/image83.png"/><Relationship Id="rId1" Type="http://schemas.openxmlformats.org/officeDocument/2006/relationships/slideLayout" Target="../slideLayouts/slideLayout84.xml"/><Relationship Id="rId6" Type="http://schemas.openxmlformats.org/officeDocument/2006/relationships/image" Target="../media/image75.png"/><Relationship Id="rId11" Type="http://schemas.openxmlformats.org/officeDocument/2006/relationships/image" Target="../media/image79.svg"/><Relationship Id="rId5" Type="http://schemas.openxmlformats.org/officeDocument/2006/relationships/image" Target="../media/image74.svg"/><Relationship Id="rId15" Type="http://schemas.openxmlformats.org/officeDocument/2006/relationships/image" Target="../media/image82.sv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svg"/><Relationship Id="rId14" Type="http://schemas.openxmlformats.org/officeDocument/2006/relationships/image" Target="../media/image8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85.svg"/></Relationships>
</file>

<file path=ppt/slides/_rels/slide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75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Pyöristetyt kulmat 24">
            <a:extLst>
              <a:ext uri="{FF2B5EF4-FFF2-40B4-BE49-F238E27FC236}">
                <a16:creationId xmlns:a16="http://schemas.microsoft.com/office/drawing/2014/main" id="{3B914BBB-3DB1-F671-2181-9483147D2251}"/>
              </a:ext>
            </a:extLst>
          </p:cNvPr>
          <p:cNvSpPr/>
          <p:nvPr/>
        </p:nvSpPr>
        <p:spPr>
          <a:xfrm>
            <a:off x="5581007" y="4546214"/>
            <a:ext cx="5593977" cy="150496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4" name="Kuva 3">
            <a:extLst>
              <a:ext uri="{FF2B5EF4-FFF2-40B4-BE49-F238E27FC236}">
                <a16:creationId xmlns:a16="http://schemas.microsoft.com/office/drawing/2014/main" id="{BA03C9A6-6975-4E7C-82C9-293578818944}"/>
              </a:ext>
            </a:extLst>
          </p:cNvPr>
          <p:cNvPicPr>
            <a:picLocks noChangeAspect="1"/>
          </p:cNvPicPr>
          <p:nvPr/>
        </p:nvPicPr>
        <p:blipFill>
          <a:blip r:embed="rId3"/>
          <a:stretch>
            <a:fillRect/>
          </a:stretch>
        </p:blipFill>
        <p:spPr>
          <a:xfrm rot="20901625">
            <a:off x="2108010" y="3756231"/>
            <a:ext cx="990192" cy="896854"/>
          </a:xfrm>
          <a:prstGeom prst="rect">
            <a:avLst/>
          </a:prstGeom>
        </p:spPr>
      </p:pic>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4"/>
          <a:stretch>
            <a:fillRect/>
          </a:stretch>
        </p:blipFill>
        <p:spPr>
          <a:xfrm>
            <a:off x="910758" y="258183"/>
            <a:ext cx="4690446" cy="6858000"/>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5581007" y="1484313"/>
            <a:ext cx="5070382" cy="2960811"/>
          </a:xfrm>
          <a:prstGeom prst="rect">
            <a:avLst/>
          </a:prstGeom>
          <a:noFill/>
        </p:spPr>
        <p:txBody>
          <a:bodyPr wrap="square" rtlCol="0">
            <a:spAutoFit/>
          </a:bodyPr>
          <a:lstStyle/>
          <a:p>
            <a:pPr algn="l">
              <a:lnSpc>
                <a:spcPct val="90000"/>
              </a:lnSpc>
              <a:spcAft>
                <a:spcPts val="600"/>
              </a:spcAft>
            </a:pPr>
            <a:r>
              <a:rPr lang="fi-FI" sz="1400" b="0" i="0" noProof="0">
                <a:latin typeface="Dibber Stabil Grotesk" pitchFamily="50" charset="0"/>
              </a:rPr>
              <a:t>Päiväkoti vahvistaa ja suojelee lapsuutta ja sen ainutlaatuista arvoa. Lapsi nähdään omana itsenään ja häntä kunnioitetaan sellaisena kun hän on. Päiväkoti luo osaltaan hyvän elämän perustaa ja valmistaa lasta osallistuvaksi jäseneksi yhteiskuntaan. </a:t>
            </a:r>
          </a:p>
          <a:p>
            <a:pPr algn="l">
              <a:lnSpc>
                <a:spcPct val="90000"/>
              </a:lnSpc>
              <a:spcAft>
                <a:spcPts val="600"/>
              </a:spcAft>
            </a:pPr>
            <a:r>
              <a:rPr lang="fi-FI" sz="1400" b="0" i="0" noProof="0">
                <a:latin typeface="Dibber Stabil Grotesk" pitchFamily="50" charset="0"/>
              </a:rPr>
              <a:t>Lapsen osallisuudella varhaiskasvatuksessa tarkoitetaan lapsen mahdollisuutta tulla kuulluksi ja osallistua päätöksentekoon asioissa, jotka vaikuttavat hänen elämäänsä ja hyvinvointiinsa. </a:t>
            </a:r>
          </a:p>
          <a:p>
            <a:pPr algn="l">
              <a:lnSpc>
                <a:spcPct val="90000"/>
              </a:lnSpc>
              <a:spcAft>
                <a:spcPts val="600"/>
              </a:spcAft>
            </a:pPr>
            <a:r>
              <a:rPr lang="fi-FI" sz="1400" b="0" i="0" noProof="0">
                <a:latin typeface="Dibber Stabil Grotesk" pitchFamily="50" charset="0"/>
              </a:rPr>
              <a:t>Lapsi saa kokemuksen kykyjensä riittävyydestä, roolinsa merkityksellisyydestä ja vastuun saamisesta yhteisössä. Käytännössä tämä tarkoittaa lapsen ja huoltajien mukaan ottamista niin varhaiskasvatus-suunnitelmaprosessiin kuin arjen toimintoihinkin. </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5601204" y="806824"/>
            <a:ext cx="4873214" cy="424732"/>
          </a:xfrm>
          <a:prstGeom prst="rect">
            <a:avLst/>
          </a:prstGeom>
          <a:noFill/>
        </p:spPr>
        <p:txBody>
          <a:bodyPr wrap="square" rtlCol="0">
            <a:spAutoFit/>
          </a:bodyPr>
          <a:lstStyle/>
          <a:p>
            <a:pPr algn="l">
              <a:lnSpc>
                <a:spcPct val="90000"/>
              </a:lnSpc>
            </a:pPr>
            <a:r>
              <a:rPr lang="fi-FI" sz="2400" b="0" i="0" noProof="0">
                <a:solidFill>
                  <a:schemeClr val="accent4"/>
                </a:solidFill>
                <a:latin typeface="Dibber Stabil Grotesk Bold" pitchFamily="50" charset="0"/>
              </a:rPr>
              <a:t>Arvokas lapsuus</a:t>
            </a:r>
          </a:p>
        </p:txBody>
      </p:sp>
      <p:sp>
        <p:nvSpPr>
          <p:cNvPr id="6" name="Tekstiruutu 5">
            <a:extLst>
              <a:ext uri="{FF2B5EF4-FFF2-40B4-BE49-F238E27FC236}">
                <a16:creationId xmlns:a16="http://schemas.microsoft.com/office/drawing/2014/main" id="{D3D832AC-9D35-4B44-3A90-0638ADFCCBD6}"/>
              </a:ext>
            </a:extLst>
          </p:cNvPr>
          <p:cNvSpPr txBox="1"/>
          <p:nvPr/>
        </p:nvSpPr>
        <p:spPr>
          <a:xfrm>
            <a:off x="5680780" y="4697881"/>
            <a:ext cx="5414627" cy="1255728"/>
          </a:xfrm>
          <a:prstGeom prst="rect">
            <a:avLst/>
          </a:prstGeom>
          <a:noFill/>
        </p:spPr>
        <p:txBody>
          <a:bodyPr wrap="square" rtlCol="0">
            <a:spAutoFit/>
          </a:bodyPr>
          <a:lstStyle/>
          <a:p>
            <a:pPr algn="l">
              <a:lnSpc>
                <a:spcPct val="90000"/>
              </a:lnSpc>
              <a:spcAft>
                <a:spcPts val="600"/>
              </a:spcAft>
            </a:pPr>
            <a:r>
              <a:rPr lang="fi-FI" sz="1400" b="0" i="0" noProof="0">
                <a:solidFill>
                  <a:schemeClr val="bg1">
                    <a:lumMod val="10000"/>
                  </a:schemeClr>
                </a:solidFill>
                <a:latin typeface="Dibber Stabil Grotesk Italic" pitchFamily="50" charset="0"/>
              </a:rPr>
              <a:t>Lapsuuden merkityksen ymmärtäminen sekä tietämys lasten kasvusta, kehityksestä ja oppimisesta ovat pedagogisen toiminnan perustaa. Yhtä tärkeää on tuntea jokainen lapsi ja ottaa huomioon hänen yksilöllinen kehityksensä. Lapsen tunteminen edellyttää mahdollisimman pysyviä vuorovaikutussuhteita henkilöstön ja lasten välillä. </a:t>
            </a:r>
            <a:r>
              <a:rPr lang="fi-FI" sz="1400" b="1" i="0" noProof="0">
                <a:solidFill>
                  <a:schemeClr val="bg1">
                    <a:lumMod val="10000"/>
                  </a:schemeClr>
                </a:solidFill>
                <a:latin typeface="Dibber Stabil Grotesk Italic" pitchFamily="50" charset="0"/>
              </a:rPr>
              <a:t>(Vasu 2022)  </a:t>
            </a:r>
          </a:p>
        </p:txBody>
      </p:sp>
      <p:cxnSp>
        <p:nvCxnSpPr>
          <p:cNvPr id="19" name="Yhdistin: Kulma 18">
            <a:extLst>
              <a:ext uri="{FF2B5EF4-FFF2-40B4-BE49-F238E27FC236}">
                <a16:creationId xmlns:a16="http://schemas.microsoft.com/office/drawing/2014/main" id="{6771EA3A-E67D-6868-4B98-B8A275AA892C}"/>
              </a:ext>
            </a:extLst>
          </p:cNvPr>
          <p:cNvCxnSpPr>
            <a:cxnSpLocks/>
          </p:cNvCxnSpPr>
          <p:nvPr/>
        </p:nvCxnSpPr>
        <p:spPr>
          <a:xfrm rot="5400000">
            <a:off x="2886215" y="1750333"/>
            <a:ext cx="3444664" cy="1944923"/>
          </a:xfrm>
          <a:prstGeom prst="bentConnector3">
            <a:avLst>
              <a:gd name="adj1" fmla="val 81854"/>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47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Pyöristetyt kulmat 13">
            <a:extLst>
              <a:ext uri="{FF2B5EF4-FFF2-40B4-BE49-F238E27FC236}">
                <a16:creationId xmlns:a16="http://schemas.microsoft.com/office/drawing/2014/main" id="{2C935765-2F46-B4CA-C092-E15D9FAD3FCC}"/>
              </a:ext>
            </a:extLst>
          </p:cNvPr>
          <p:cNvSpPr/>
          <p:nvPr/>
        </p:nvSpPr>
        <p:spPr>
          <a:xfrm>
            <a:off x="5581007" y="2745662"/>
            <a:ext cx="5593977" cy="1200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cxnSp>
        <p:nvCxnSpPr>
          <p:cNvPr id="9" name="Suora yhdysviiva 8">
            <a:extLst>
              <a:ext uri="{FF2B5EF4-FFF2-40B4-BE49-F238E27FC236}">
                <a16:creationId xmlns:a16="http://schemas.microsoft.com/office/drawing/2014/main" id="{EE35DA21-2612-F4E4-40C7-576F5D9763B6}"/>
              </a:ext>
            </a:extLst>
          </p:cNvPr>
          <p:cNvCxnSpPr>
            <a:cxnSpLocks/>
          </p:cNvCxnSpPr>
          <p:nvPr/>
        </p:nvCxnSpPr>
        <p:spPr>
          <a:xfrm>
            <a:off x="1796527" y="3946240"/>
            <a:ext cx="1290918" cy="147987"/>
          </a:xfrm>
          <a:prstGeom prst="line">
            <a:avLst/>
          </a:prstGeom>
          <a:ln w="28575">
            <a:solidFill>
              <a:srgbClr val="C0187D"/>
            </a:solidFill>
          </a:ln>
        </p:spPr>
        <p:style>
          <a:lnRef idx="1">
            <a:schemeClr val="accent1"/>
          </a:lnRef>
          <a:fillRef idx="0">
            <a:schemeClr val="accent1"/>
          </a:fillRef>
          <a:effectRef idx="0">
            <a:schemeClr val="accent1"/>
          </a:effectRef>
          <a:fontRef idx="minor">
            <a:schemeClr val="tx1"/>
          </a:fontRef>
        </p:style>
      </p:cxn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10758" y="228957"/>
            <a:ext cx="4690446" cy="6858000"/>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5581007" y="1484313"/>
            <a:ext cx="5070382" cy="1255728"/>
          </a:xfrm>
          <a:prstGeom prst="rect">
            <a:avLst/>
          </a:prstGeom>
          <a:noFill/>
        </p:spPr>
        <p:txBody>
          <a:bodyPr wrap="square" rtlCol="0">
            <a:spAutoFit/>
          </a:bodyPr>
          <a:lstStyle/>
          <a:p>
            <a:pPr algn="l">
              <a:lnSpc>
                <a:spcPct val="90000"/>
              </a:lnSpc>
              <a:spcAft>
                <a:spcPts val="600"/>
              </a:spcAft>
            </a:pPr>
            <a:r>
              <a:rPr lang="fi-FI" sz="1200" b="0" i="0" noProof="0">
                <a:latin typeface="Dibber Stabil Grotesk" pitchFamily="50" charset="0"/>
              </a:rPr>
              <a:t>Suurin osa alle kouluikäisen lapsen oppimisesta tapahtuu leikin ja arkitoimintojen aikana. Arjen eri tilanteissa ja leikissä henkilöstö kohtaa lapsen yksilönä ja aktivoi häntä kannustaen tutkimaan ja toimimaan luovasti vaihtuvissa oppimisympäristöissä. Leikki ja oppiminen on kokonaisuus, sillä ne johtavat usein toinen toiseensa. Leikillinen oppiminen yhdistää vapaan leikin sekä ohjatun toiminnan, joka vaihtelee päivän aikana.</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5601204" y="806824"/>
            <a:ext cx="4873214" cy="424732"/>
          </a:xfrm>
          <a:prstGeom prst="rect">
            <a:avLst/>
          </a:prstGeom>
          <a:noFill/>
        </p:spPr>
        <p:txBody>
          <a:bodyPr wrap="square" rtlCol="0">
            <a:spAutoFit/>
          </a:bodyPr>
          <a:lstStyle/>
          <a:p>
            <a:pPr algn="l">
              <a:lnSpc>
                <a:spcPct val="90000"/>
              </a:lnSpc>
            </a:pPr>
            <a:r>
              <a:rPr lang="fi-FI" sz="2400" b="0" i="0" noProof="0">
                <a:solidFill>
                  <a:schemeClr val="accent4"/>
                </a:solidFill>
                <a:latin typeface="Dibber Stabil Grotesk Bold" pitchFamily="50" charset="0"/>
              </a:rPr>
              <a:t>Leikki ja arjen pedagogiikka</a:t>
            </a:r>
          </a:p>
        </p:txBody>
      </p:sp>
      <p:sp>
        <p:nvSpPr>
          <p:cNvPr id="6" name="Tekstiruutu 5">
            <a:extLst>
              <a:ext uri="{FF2B5EF4-FFF2-40B4-BE49-F238E27FC236}">
                <a16:creationId xmlns:a16="http://schemas.microsoft.com/office/drawing/2014/main" id="{D3D832AC-9D35-4B44-3A90-0638ADFCCBD6}"/>
              </a:ext>
            </a:extLst>
          </p:cNvPr>
          <p:cNvSpPr txBox="1"/>
          <p:nvPr/>
        </p:nvSpPr>
        <p:spPr>
          <a:xfrm>
            <a:off x="5601204" y="2862231"/>
            <a:ext cx="5050185" cy="923330"/>
          </a:xfrm>
          <a:prstGeom prst="rect">
            <a:avLst/>
          </a:prstGeom>
          <a:noFill/>
        </p:spPr>
        <p:txBody>
          <a:bodyPr wrap="square" rtlCol="0">
            <a:spAutoFit/>
          </a:bodyPr>
          <a:lstStyle/>
          <a:p>
            <a:pPr algn="l">
              <a:lnSpc>
                <a:spcPct val="90000"/>
              </a:lnSpc>
              <a:spcAft>
                <a:spcPts val="600"/>
              </a:spcAft>
            </a:pPr>
            <a:r>
              <a:rPr lang="fi-FI" sz="1200" b="0" i="0" noProof="0">
                <a:solidFill>
                  <a:schemeClr val="bg1">
                    <a:lumMod val="10000"/>
                  </a:schemeClr>
                </a:solidFill>
                <a:latin typeface="Dibber Stabil Grotesk Italic" pitchFamily="50" charset="0"/>
              </a:rPr>
              <a:t>Leikkiin kannustavassa toimintakulttuurissa tunnustetaan leikin merkitys lapsen hyvinvoinnille ja oppimiselle. Henkilöstö tunnistaa leikkiä rajoittavia tekijöitä ja kehittää leikkiä edistäviä toimintatapoja ja oppimisympäristöjä. Lasten leikkialoitteille, kokeiluille ja elämyksille annetaan tilaa, aikaa ja leikkirauhaa. (Vasu 2022)</a:t>
            </a:r>
          </a:p>
        </p:txBody>
      </p:sp>
      <p:sp>
        <p:nvSpPr>
          <p:cNvPr id="7" name="Tekstiruutu 6">
            <a:extLst>
              <a:ext uri="{FF2B5EF4-FFF2-40B4-BE49-F238E27FC236}">
                <a16:creationId xmlns:a16="http://schemas.microsoft.com/office/drawing/2014/main" id="{7E41BAB9-7777-6A32-1D70-B082D643C3AA}"/>
              </a:ext>
            </a:extLst>
          </p:cNvPr>
          <p:cNvSpPr txBox="1"/>
          <p:nvPr/>
        </p:nvSpPr>
        <p:spPr>
          <a:xfrm>
            <a:off x="5581007" y="4051195"/>
            <a:ext cx="5241186" cy="1997470"/>
          </a:xfrm>
          <a:prstGeom prst="rect">
            <a:avLst/>
          </a:prstGeom>
          <a:noFill/>
        </p:spPr>
        <p:txBody>
          <a:bodyPr wrap="square" rtlCol="0">
            <a:spAutoFit/>
          </a:bodyPr>
          <a:lstStyle/>
          <a:p>
            <a:pPr algn="l">
              <a:lnSpc>
                <a:spcPct val="90000"/>
              </a:lnSpc>
              <a:spcAft>
                <a:spcPts val="600"/>
              </a:spcAft>
            </a:pPr>
            <a:r>
              <a:rPr lang="fi-FI" sz="1200" b="0" i="0" noProof="0">
                <a:latin typeface="Dibber Stabil Grotesk" pitchFamily="50" charset="0"/>
              </a:rPr>
              <a:t>Arjen tilanteita hyödynnetään oppimisessa. Tässä tärkeitä hetkiä ovat esim. pukemistilanteet, ruokailut jne. Henkilöstön tulee olla herkkä tarttumaan oppimisen hetkiin juuri näissä tilanteissa. Erilliset toimintatuokiot täydentävät arjen oppimisen tilanteita.</a:t>
            </a:r>
          </a:p>
          <a:p>
            <a:pPr algn="l">
              <a:lnSpc>
                <a:spcPct val="90000"/>
              </a:lnSpc>
              <a:spcAft>
                <a:spcPts val="600"/>
              </a:spcAft>
            </a:pPr>
            <a:r>
              <a:rPr lang="fi-FI" sz="1200" b="0" i="0" noProof="0">
                <a:latin typeface="Dibber Stabil Grotesk" pitchFamily="50" charset="0"/>
              </a:rPr>
              <a:t>Pienryhmätoiminnassa lapset jakautuvat pienempiin pedagogisin perustein määriteltyihin ryhmiin. Pienryhmät mahdollistavat lapsen kasvun, kehityksen ja oppimisen tavoitteellisen tukemiseen arjen eri tilanteissa. Samalla toteutuu lapsen yksilöllinen kohtaaminen ja huomioiminen sekä laadukas vuorovaikutus. Pienryhmät mahdollistavat laadukkaat oppimiskokemukset, koska toiminta rauhoittuu ja selkiytyy.</a:t>
            </a:r>
          </a:p>
        </p:txBody>
      </p:sp>
      <p:pic>
        <p:nvPicPr>
          <p:cNvPr id="8" name="Kuva 7">
            <a:extLst>
              <a:ext uri="{FF2B5EF4-FFF2-40B4-BE49-F238E27FC236}">
                <a16:creationId xmlns:a16="http://schemas.microsoft.com/office/drawing/2014/main" id="{1117AE82-85A3-7322-83F9-F1FBF3E2282C}"/>
              </a:ext>
            </a:extLst>
          </p:cNvPr>
          <p:cNvPicPr>
            <a:picLocks noChangeAspect="1"/>
          </p:cNvPicPr>
          <p:nvPr/>
        </p:nvPicPr>
        <p:blipFill>
          <a:blip r:embed="rId4"/>
          <a:stretch>
            <a:fillRect/>
          </a:stretch>
        </p:blipFill>
        <p:spPr>
          <a:xfrm>
            <a:off x="360018" y="2995222"/>
            <a:ext cx="1745182" cy="1580677"/>
          </a:xfrm>
          <a:prstGeom prst="rect">
            <a:avLst/>
          </a:prstGeom>
        </p:spPr>
      </p:pic>
    </p:spTree>
    <p:extLst>
      <p:ext uri="{BB962C8B-B14F-4D97-AF65-F5344CB8AC3E}">
        <p14:creationId xmlns:p14="http://schemas.microsoft.com/office/powerpoint/2010/main" val="273980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44">
            <a:extLst>
              <a:ext uri="{FF2B5EF4-FFF2-40B4-BE49-F238E27FC236}">
                <a16:creationId xmlns:a16="http://schemas.microsoft.com/office/drawing/2014/main" id="{4DC3E5A9-4C45-3AAD-2544-1C868B278007}"/>
              </a:ext>
            </a:extLst>
          </p:cNvPr>
          <p:cNvSpPr/>
          <p:nvPr/>
        </p:nvSpPr>
        <p:spPr>
          <a:xfrm>
            <a:off x="392277" y="1258111"/>
            <a:ext cx="5385359" cy="4521958"/>
          </a:xfrm>
          <a:prstGeom prst="roundRect">
            <a:avLst>
              <a:gd name="adj" fmla="val 61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8F7EE"/>
              </a:solidFill>
              <a:effectLst/>
              <a:uLnTx/>
              <a:uFillTx/>
              <a:latin typeface="Dibber Stabil Grotesk" pitchFamily="2" charset="77"/>
              <a:ea typeface="+mn-ea"/>
              <a:cs typeface="+mn-cs"/>
            </a:endParaRPr>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908148" y="1375785"/>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6259863" y="1954425"/>
            <a:ext cx="3350477" cy="1908215"/>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lgn="l">
              <a:lnSpc>
                <a:spcPct val="90000"/>
              </a:lnSpc>
              <a:spcAft>
                <a:spcPts val="600"/>
              </a:spcAft>
            </a:pPr>
            <a:r>
              <a:rPr lang="fi-FI" sz="1200" b="0" i="0" noProof="0">
                <a:latin typeface="Dibber Stabil Grotesk" pitchFamily="50" charset="0"/>
              </a:rPr>
              <a:t>​Aktiiviset aikuiset ovat vuorovaikutuksessa lasten kanssa.</a:t>
            </a:r>
          </a:p>
          <a:p>
            <a:pPr algn="l">
              <a:lnSpc>
                <a:spcPct val="90000"/>
              </a:lnSpc>
              <a:spcAft>
                <a:spcPts val="600"/>
              </a:spcAft>
            </a:pPr>
            <a:r>
              <a:rPr lang="fi-FI" sz="1200" b="0" i="0" noProof="0">
                <a:latin typeface="Dibber Stabil Grotesk" pitchFamily="50" charset="0"/>
              </a:rPr>
              <a:t>Leikilliseen  oppimiseen kuuluu monenlaisia oppimistoimintoja ja leikkejä, joissa aikuisen rooli vaihtuu päivän aikana. </a:t>
            </a:r>
          </a:p>
          <a:p>
            <a:pPr algn="l">
              <a:lnSpc>
                <a:spcPct val="90000"/>
              </a:lnSpc>
              <a:spcAft>
                <a:spcPts val="600"/>
              </a:spcAft>
            </a:pPr>
            <a:r>
              <a:rPr lang="fi-FI" sz="1200" b="0" i="0" noProof="0">
                <a:latin typeface="Dibber Stabil Grotesk" pitchFamily="50" charset="0"/>
              </a:rPr>
              <a:t>Lasten tulee olla aktiivisia osallistujia, ei vain passiivisia vastaanottajia. Tämä edellyttää hyvää vuorovaikutusta lapsen ja aikuisen välillä sekä lapsen aktiivista osallistumista. </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6259863" y="1077931"/>
            <a:ext cx="4873214" cy="757130"/>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Aktiiviset ja sensitiiviset</a:t>
            </a:r>
            <a:br>
              <a:rPr lang="fi-FI" sz="2400">
                <a:solidFill>
                  <a:schemeClr val="accent4"/>
                </a:solidFill>
                <a:latin typeface="Dibber Stabil Grotesk Bold" pitchFamily="50" charset="0"/>
              </a:rPr>
            </a:br>
            <a:r>
              <a:rPr lang="fi-FI" sz="2400">
                <a:solidFill>
                  <a:schemeClr val="accent4"/>
                </a:solidFill>
                <a:latin typeface="Dibber Stabil Grotesk Bold" pitchFamily="50" charset="0"/>
              </a:rPr>
              <a:t>aikuiset</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08728" y="1456496"/>
            <a:ext cx="5050185" cy="258532"/>
          </a:xfrm>
          <a:prstGeom prst="rect">
            <a:avLst/>
          </a:prstGeom>
          <a:noFill/>
        </p:spPr>
        <p:txBody>
          <a:bodyPr wrap="square" rtlCol="0">
            <a:spAutoFit/>
          </a:bodyPr>
          <a:lstStyle/>
          <a:p>
            <a:pPr algn="l">
              <a:lnSpc>
                <a:spcPct val="90000"/>
              </a:lnSpc>
              <a:spcAft>
                <a:spcPts val="600"/>
              </a:spcAft>
            </a:pPr>
            <a:r>
              <a:rPr lang="fi-FI" sz="1200" b="0" i="0" noProof="0">
                <a:solidFill>
                  <a:schemeClr val="bg1">
                    <a:lumMod val="10000"/>
                  </a:schemeClr>
                </a:solidFill>
                <a:latin typeface="Dibber Stabil Grotesk Italic" pitchFamily="50" charset="0"/>
              </a:rPr>
              <a:t>Näin toteutamme päiväkodissamme:</a:t>
            </a: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a:off x="9644585" y="2272544"/>
            <a:ext cx="527125" cy="580913"/>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BC2722D6-6B78-EAE6-7BF3-C0543967E2E6}"/>
              </a:ext>
            </a:extLst>
          </p:cNvPr>
          <p:cNvSpPr txBox="1"/>
          <p:nvPr/>
        </p:nvSpPr>
        <p:spPr>
          <a:xfrm>
            <a:off x="6259863" y="3871854"/>
            <a:ext cx="5118579" cy="1908215"/>
          </a:xfrm>
          <a:prstGeom prst="rect">
            <a:avLst/>
          </a:prstGeom>
          <a:noFill/>
        </p:spPr>
        <p:txBody>
          <a:bodyPr wrap="square" rtlCol="0">
            <a:spAutoFit/>
          </a:bodyPr>
          <a:lstStyle/>
          <a:p>
            <a:pPr>
              <a:lnSpc>
                <a:spcPct val="90000"/>
              </a:lnSpc>
              <a:spcAft>
                <a:spcPts val="600"/>
              </a:spcAft>
            </a:pPr>
            <a:r>
              <a:rPr lang="fi-FI" sz="1200" b="0" i="0" noProof="0">
                <a:latin typeface="Dibber Stabil Grotesk" pitchFamily="50" charset="0"/>
              </a:rPr>
              <a:t>​Aikuisen tehtävänä on luoda leikille tila ja edellytykset, kehottaa leikkiin, tukea ja ohjata lapsia leikin aikana, osallistua leikkiin ja havainnoida lasten leikkimistä.</a:t>
            </a:r>
          </a:p>
          <a:p>
            <a:pPr algn="l">
              <a:lnSpc>
                <a:spcPct val="90000"/>
              </a:lnSpc>
              <a:spcAft>
                <a:spcPts val="600"/>
              </a:spcAft>
            </a:pPr>
            <a:r>
              <a:rPr lang="fi-FI" sz="1200" b="0" i="0" noProof="0">
                <a:latin typeface="Dibber Stabil Grotesk" pitchFamily="50" charset="0"/>
              </a:rPr>
              <a:t>Aikuiset työskentelevät tehdäkseen arjesta rikasta, jännittävää ja tarjoavat lapselle runsaasti mahdollisuuksia oppia ja onnistua. </a:t>
            </a:r>
          </a:p>
          <a:p>
            <a:pPr algn="l">
              <a:lnSpc>
                <a:spcPct val="90000"/>
              </a:lnSpc>
              <a:spcAft>
                <a:spcPts val="600"/>
              </a:spcAft>
            </a:pPr>
            <a:r>
              <a:rPr lang="fi-FI" sz="1200" b="0" i="0" noProof="0">
                <a:latin typeface="Dibber Stabil Grotesk" pitchFamily="50" charset="0"/>
              </a:rPr>
              <a:t>Nykyään lapsi nähdään selkeästi yksilönä, jolla on oma ääni, joka on luonnostaan utelias ja jolla on omia kokemuksia ja ajatuksia. Lapsi ei ole passiivinen vastaanottaja, joka täytetään tiedolla. Lapset oppivat vuorovaikutuksessa aikuisten kanssa, kun tutkimme ja leikimme yhdessä uutta tietoa hankkien. </a:t>
            </a:r>
          </a:p>
        </p:txBody>
      </p: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509774" y="1794241"/>
            <a:ext cx="5049139" cy="3874836"/>
          </a:xfrm>
        </p:spPr>
        <p:txBody>
          <a:bodyPr vert="horz" lIns="0" tIns="45720" rIns="91440" bIns="45720" rtlCol="0" anchor="t">
            <a:normAutofit/>
          </a:bodyPr>
          <a:lstStyle/>
          <a:p>
            <a:r>
              <a:rPr lang="fi-FI" sz="1600" dirty="0"/>
              <a:t>Aikuiset katsovat lasta lempein silmin</a:t>
            </a:r>
          </a:p>
          <a:p>
            <a:pPr marL="0" indent="0">
              <a:buNone/>
            </a:pPr>
            <a:r>
              <a:rPr lang="fi-FI" sz="1600" dirty="0"/>
              <a:t>Aikuiset ovat helposti lähestyttäviä</a:t>
            </a:r>
          </a:p>
          <a:p>
            <a:pPr marL="0" indent="0">
              <a:buNone/>
            </a:pPr>
            <a:r>
              <a:rPr lang="fi-FI" sz="1600" dirty="0"/>
              <a:t>Aikuiset ovat hereillä lasten vuorovaikutus- ja leikkialoitteille</a:t>
            </a:r>
          </a:p>
          <a:p>
            <a:pPr marL="0" indent="0">
              <a:buNone/>
            </a:pPr>
            <a:r>
              <a:rPr lang="fi-FI" sz="1600" dirty="0"/>
              <a:t>Lapset voivat puhua aikuisille mistä vaan, aikuiset ovat kiinnostuneita lasten asioista</a:t>
            </a:r>
          </a:p>
          <a:p>
            <a:pPr marL="0" indent="0">
              <a:buNone/>
            </a:pPr>
            <a:r>
              <a:rPr lang="fi-FI" sz="1600" dirty="0"/>
              <a:t>Aikuiset ovat lapsille läsnä, mukana leikeissä, rikastuttamassa ja turvaamassa vuorovaikutussuhteita</a:t>
            </a:r>
          </a:p>
          <a:p>
            <a:pPr marL="0" indent="0">
              <a:buNone/>
            </a:pPr>
            <a:r>
              <a:rPr lang="fi-FI" sz="1600" dirty="0"/>
              <a:t>Lapsi ja perhe kohdataan ystävällisesti ja kunnioittavasti päivittäin</a:t>
            </a:r>
          </a:p>
          <a:p>
            <a:pPr marL="0" indent="0">
              <a:buNone/>
            </a:pPr>
            <a:r>
              <a:rPr lang="fi-FI" sz="1600" dirty="0"/>
              <a:t>Aikuisen turvallinen syli ja kosketus on aina saatavilla</a:t>
            </a:r>
            <a:br>
              <a:rPr lang="fi-FI" sz="1600" dirty="0"/>
            </a:br>
            <a:endParaRPr lang="fi-FI" sz="1600" dirty="0"/>
          </a:p>
        </p:txBody>
      </p:sp>
    </p:spTree>
    <p:extLst>
      <p:ext uri="{BB962C8B-B14F-4D97-AF65-F5344CB8AC3E}">
        <p14:creationId xmlns:p14="http://schemas.microsoft.com/office/powerpoint/2010/main" val="135397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Pyöristetyt kulmat 9">
            <a:extLst>
              <a:ext uri="{FF2B5EF4-FFF2-40B4-BE49-F238E27FC236}">
                <a16:creationId xmlns:a16="http://schemas.microsoft.com/office/drawing/2014/main" id="{B639ED33-B986-A1A4-0CE1-EFD04C508DC9}"/>
              </a:ext>
            </a:extLst>
          </p:cNvPr>
          <p:cNvSpPr/>
          <p:nvPr/>
        </p:nvSpPr>
        <p:spPr>
          <a:xfrm>
            <a:off x="430307" y="1484313"/>
            <a:ext cx="5481660" cy="4507696"/>
          </a:xfrm>
          <a:prstGeom prst="roundRect">
            <a:avLst>
              <a:gd name="adj" fmla="val 40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8" name="Suorakulmio: Pyöristetyt kulmat 7">
            <a:extLst>
              <a:ext uri="{FF2B5EF4-FFF2-40B4-BE49-F238E27FC236}">
                <a16:creationId xmlns:a16="http://schemas.microsoft.com/office/drawing/2014/main" id="{ADD80A61-4676-10EC-A4A9-3533A4355F00}"/>
              </a:ext>
            </a:extLst>
          </p:cNvPr>
          <p:cNvSpPr/>
          <p:nvPr/>
        </p:nvSpPr>
        <p:spPr>
          <a:xfrm>
            <a:off x="6138897" y="3942222"/>
            <a:ext cx="5492715" cy="1200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924456" y="1446153"/>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6259863" y="1964877"/>
            <a:ext cx="3350477" cy="1831271"/>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lgn="l">
              <a:lnSpc>
                <a:spcPct val="90000"/>
              </a:lnSpc>
              <a:spcAft>
                <a:spcPts val="600"/>
              </a:spcAft>
            </a:pPr>
            <a:r>
              <a:rPr lang="fi-FI" sz="1200" b="0" i="0" noProof="0">
                <a:latin typeface="Dibber Stabil Grotesk" pitchFamily="50" charset="0"/>
              </a:rPr>
              <a:t>​Ihmettely ja tutkiminen muodostavat hyvän perustan kehitykselle, oppimiselle ja onnellisuudelle. Lasten luonnollinen uteliaisuus tekee heistä pieniä tiedeneroja, jotka saattavat opettaa meille montakin asiaa.</a:t>
            </a:r>
          </a:p>
          <a:p>
            <a:pPr algn="l">
              <a:lnSpc>
                <a:spcPct val="90000"/>
              </a:lnSpc>
              <a:spcAft>
                <a:spcPts val="600"/>
              </a:spcAft>
            </a:pPr>
            <a:r>
              <a:rPr lang="fi-FI" sz="1200" b="0" i="0" noProof="0">
                <a:latin typeface="Dibber Stabil Grotesk" pitchFamily="50" charset="0"/>
              </a:rPr>
              <a:t> Kun lapset ihmettelevät ja tutkivat, he oppivat oppimisen taitoja. Lapset ovat innokkaita ottamaan selvää kaikesta. Pienimmätkin löydöt tuovat suurta iloa. ​</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6225665" y="1412338"/>
            <a:ext cx="4873214" cy="424732"/>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Ihmettely ja tutkiminen</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59342" y="1509402"/>
            <a:ext cx="5050185" cy="987963"/>
          </a:xfrm>
          <a:prstGeom prst="rect">
            <a:avLst/>
          </a:prstGeom>
          <a:noFill/>
        </p:spPr>
        <p:txBody>
          <a:bodyPr wrap="square" rtlCol="0">
            <a:spAutoFit/>
          </a:bodyPr>
          <a:lstStyle/>
          <a:p>
            <a:pPr algn="l">
              <a:lnSpc>
                <a:spcPct val="90000"/>
              </a:lnSpc>
              <a:spcAft>
                <a:spcPts val="600"/>
              </a:spcAft>
            </a:pPr>
            <a:r>
              <a:rPr lang="fi-FI" sz="1200" b="0" i="0" noProof="0" dirty="0">
                <a:solidFill>
                  <a:schemeClr val="bg1">
                    <a:lumMod val="10000"/>
                  </a:schemeClr>
                </a:solidFill>
                <a:latin typeface="Dibber Stabil Grotesk Medium" pitchFamily="50" charset="0"/>
              </a:rPr>
              <a:t>Näin toteutamme päiväkodissamme:</a:t>
            </a:r>
            <a:endParaRPr lang="fi-FI" sz="1200" dirty="0">
              <a:solidFill>
                <a:schemeClr val="bg1">
                  <a:lumMod val="10000"/>
                </a:schemeClr>
              </a:solidFill>
              <a:latin typeface="Dibber Stabil Grotesk Medium" pitchFamily="50" charset="0"/>
            </a:endParaRPr>
          </a:p>
          <a:p>
            <a:pPr algn="l">
              <a:lnSpc>
                <a:spcPct val="90000"/>
              </a:lnSpc>
              <a:spcAft>
                <a:spcPts val="600"/>
              </a:spcAft>
            </a:pPr>
            <a:r>
              <a:rPr lang="fi-FI" sz="1200" dirty="0">
                <a:solidFill>
                  <a:schemeClr val="accent2"/>
                </a:solidFill>
                <a:latin typeface="Dibber Stabil Grotesk Medium" pitchFamily="50" charset="0"/>
              </a:rPr>
              <a:t>. </a:t>
            </a:r>
          </a:p>
          <a:p>
            <a:pPr algn="l">
              <a:lnSpc>
                <a:spcPct val="90000"/>
              </a:lnSpc>
              <a:spcAft>
                <a:spcPts val="600"/>
              </a:spcAft>
            </a:pPr>
            <a:endParaRPr lang="fi-FI" sz="1200" dirty="0">
              <a:solidFill>
                <a:schemeClr val="bg1">
                  <a:lumMod val="10000"/>
                </a:schemeClr>
              </a:solidFill>
              <a:latin typeface="Dibber Stabil Grotesk Medium" pitchFamily="50" charset="0"/>
            </a:endParaRPr>
          </a:p>
          <a:p>
            <a:pPr algn="l">
              <a:lnSpc>
                <a:spcPct val="90000"/>
              </a:lnSpc>
              <a:spcAft>
                <a:spcPts val="600"/>
              </a:spcAft>
            </a:pPr>
            <a:endParaRPr lang="fi-FI" sz="1200" b="0" i="0" noProof="0" dirty="0">
              <a:solidFill>
                <a:schemeClr val="bg1">
                  <a:lumMod val="10000"/>
                </a:schemeClr>
              </a:solidFill>
              <a:latin typeface="Dibber Stabil Grotesk Medium" pitchFamily="50" charset="0"/>
            </a:endParaRP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a:off x="9423153" y="3203812"/>
            <a:ext cx="688490" cy="118334"/>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BC2722D6-6B78-EAE6-7BF3-C0543967E2E6}"/>
              </a:ext>
            </a:extLst>
          </p:cNvPr>
          <p:cNvSpPr txBox="1"/>
          <p:nvPr/>
        </p:nvSpPr>
        <p:spPr>
          <a:xfrm>
            <a:off x="6225665" y="5288874"/>
            <a:ext cx="5118579" cy="590931"/>
          </a:xfrm>
          <a:prstGeom prst="rect">
            <a:avLst/>
          </a:prstGeom>
          <a:noFill/>
        </p:spPr>
        <p:txBody>
          <a:bodyPr wrap="square" rtlCol="0">
            <a:spAutoFit/>
          </a:bodyPr>
          <a:lstStyle/>
          <a:p>
            <a:pPr>
              <a:lnSpc>
                <a:spcPct val="90000"/>
              </a:lnSpc>
              <a:spcAft>
                <a:spcPts val="600"/>
              </a:spcAft>
            </a:pPr>
            <a:r>
              <a:rPr lang="fi-FI" sz="1200" b="0" i="0" noProof="0">
                <a:latin typeface="Dibber Stabil Grotesk" pitchFamily="50" charset="0"/>
              </a:rPr>
              <a:t>​Voimme tukea lapsia heidän tutkimusmatkallaan osoittaen innostusta, joka tarttuu lapsiinkin, ja siten tukea heitä matkalla kohti uusia saavutuksia ja ymmärrystä.</a:t>
            </a:r>
          </a:p>
        </p:txBody>
      </p: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620933" y="1484313"/>
            <a:ext cx="5049139" cy="4145273"/>
          </a:xfrm>
        </p:spPr>
        <p:txBody>
          <a:bodyPr vert="horz" lIns="0" tIns="45720" rIns="91440" bIns="45720" rtlCol="0" anchor="t">
            <a:normAutofit/>
          </a:bodyPr>
          <a:lstStyle/>
          <a:p>
            <a:pPr marL="0" indent="0">
              <a:buNone/>
            </a:pPr>
            <a:endParaRPr lang="fi-FI" sz="1600" dirty="0"/>
          </a:p>
          <a:p>
            <a:r>
              <a:rPr lang="fi-FI" sz="1600" dirty="0"/>
              <a:t>Aikaa lapsen omaehtoiselle tutkimiselle ja ihmettelylle</a:t>
            </a:r>
          </a:p>
          <a:p>
            <a:r>
              <a:rPr lang="fi-FI" sz="1600" dirty="0"/>
              <a:t>Aikuinen kuuntelee lasta ja ottaa huomioon heidän toiveitaan</a:t>
            </a:r>
          </a:p>
          <a:p>
            <a:r>
              <a:rPr lang="fi-FI" sz="1600" dirty="0"/>
              <a:t>Yhdessä lasten kanssa voimme pohtia uusia ja ihmeellisiä asioita, ottaa niistä selvää yhdessä</a:t>
            </a:r>
          </a:p>
          <a:p>
            <a:r>
              <a:rPr lang="fi-FI" sz="1600" dirty="0"/>
              <a:t>Aikuinen suhtautuu ennakkoluulottomasti lapsen mielenkiinnon kohteisiin ja antaa lapselle tilaa kertoa niistä</a:t>
            </a:r>
          </a:p>
          <a:p>
            <a:pPr marL="0" indent="0">
              <a:buNone/>
            </a:pPr>
            <a:endParaRPr lang="fi-FI" sz="1600" dirty="0"/>
          </a:p>
        </p:txBody>
      </p:sp>
      <p:sp>
        <p:nvSpPr>
          <p:cNvPr id="7" name="Tekstiruutu 6">
            <a:extLst>
              <a:ext uri="{FF2B5EF4-FFF2-40B4-BE49-F238E27FC236}">
                <a16:creationId xmlns:a16="http://schemas.microsoft.com/office/drawing/2014/main" id="{59AB5DE0-8BA8-0C46-53B0-8B81B6637CB9}"/>
              </a:ext>
            </a:extLst>
          </p:cNvPr>
          <p:cNvSpPr txBox="1"/>
          <p:nvPr/>
        </p:nvSpPr>
        <p:spPr>
          <a:xfrm>
            <a:off x="6294059" y="4127116"/>
            <a:ext cx="5050185" cy="867930"/>
          </a:xfrm>
          <a:prstGeom prst="rect">
            <a:avLst/>
          </a:prstGeom>
          <a:noFill/>
        </p:spPr>
        <p:txBody>
          <a:bodyPr wrap="square" rtlCol="0">
            <a:spAutoFit/>
          </a:bodyPr>
          <a:lstStyle/>
          <a:p>
            <a:pPr algn="l">
              <a:lnSpc>
                <a:spcPct val="90000"/>
              </a:lnSpc>
              <a:spcAft>
                <a:spcPts val="600"/>
              </a:spcAft>
            </a:pPr>
            <a:r>
              <a:rPr lang="fi-FI" sz="1400" b="0" i="0" noProof="0">
                <a:solidFill>
                  <a:schemeClr val="bg1">
                    <a:lumMod val="10000"/>
                  </a:schemeClr>
                </a:solidFill>
                <a:latin typeface="Dibber Stabil Grotesk Italic" pitchFamily="50" charset="0"/>
              </a:rPr>
              <a:t>Lasten ajattelu ja oppiminen kehittyvät monipuolisten ja merkityksellisten kokemusten avulla. Ihmettelylle, oivaltamiselle sekä oppimisen ilolle tulee olla tilaa. Lasten ihmettelylle annetaan tilaa. (</a:t>
            </a:r>
            <a:r>
              <a:rPr lang="fi-FI" sz="1400" b="1" i="0" noProof="0">
                <a:solidFill>
                  <a:schemeClr val="bg1">
                    <a:lumMod val="10000"/>
                  </a:schemeClr>
                </a:solidFill>
                <a:latin typeface="Dibber Stabil Grotesk Italic" pitchFamily="50" charset="0"/>
              </a:rPr>
              <a:t>Vasu 2022) </a:t>
            </a:r>
          </a:p>
        </p:txBody>
      </p:sp>
    </p:spTree>
    <p:extLst>
      <p:ext uri="{BB962C8B-B14F-4D97-AF65-F5344CB8AC3E}">
        <p14:creationId xmlns:p14="http://schemas.microsoft.com/office/powerpoint/2010/main" val="325368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Pyöristetyt kulmat 10">
            <a:extLst>
              <a:ext uri="{FF2B5EF4-FFF2-40B4-BE49-F238E27FC236}">
                <a16:creationId xmlns:a16="http://schemas.microsoft.com/office/drawing/2014/main" id="{1112E381-205E-A1B0-8606-9FE6C1D3540C}"/>
              </a:ext>
            </a:extLst>
          </p:cNvPr>
          <p:cNvSpPr/>
          <p:nvPr/>
        </p:nvSpPr>
        <p:spPr>
          <a:xfrm>
            <a:off x="434099" y="1555568"/>
            <a:ext cx="5481660" cy="4507696"/>
          </a:xfrm>
          <a:prstGeom prst="roundRect">
            <a:avLst>
              <a:gd name="adj" fmla="val 6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sp>
        <p:nvSpPr>
          <p:cNvPr id="10" name="Suorakulmio: Pyöristetyt kulmat 9">
            <a:extLst>
              <a:ext uri="{FF2B5EF4-FFF2-40B4-BE49-F238E27FC236}">
                <a16:creationId xmlns:a16="http://schemas.microsoft.com/office/drawing/2014/main" id="{E3384638-19DA-A21B-F28A-FFD8EC16483E}"/>
              </a:ext>
            </a:extLst>
          </p:cNvPr>
          <p:cNvSpPr/>
          <p:nvPr/>
        </p:nvSpPr>
        <p:spPr>
          <a:xfrm>
            <a:off x="6047161" y="3080443"/>
            <a:ext cx="5593977" cy="2911566"/>
          </a:xfrm>
          <a:prstGeom prst="roundRect">
            <a:avLst>
              <a:gd name="adj" fmla="val 964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958236" y="549275"/>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6259863" y="1971738"/>
            <a:ext cx="3350477" cy="1000274"/>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lgn="l">
              <a:lnSpc>
                <a:spcPct val="90000"/>
              </a:lnSpc>
              <a:spcAft>
                <a:spcPts val="600"/>
              </a:spcAft>
            </a:pPr>
            <a:r>
              <a:rPr lang="fi-FI" sz="1200" b="0" i="0" noProof="0">
                <a:latin typeface="Dibber Stabil Grotesk" pitchFamily="50" charset="0"/>
              </a:rPr>
              <a:t>Tee kielen oppimisesta hauskaa! </a:t>
            </a:r>
          </a:p>
          <a:p>
            <a:pPr algn="l">
              <a:lnSpc>
                <a:spcPct val="90000"/>
              </a:lnSpc>
              <a:spcAft>
                <a:spcPts val="600"/>
              </a:spcAft>
            </a:pPr>
            <a:r>
              <a:rPr lang="fi-FI" sz="1200" b="0" i="0" noProof="0">
                <a:latin typeface="Dibber Stabil Grotesk" pitchFamily="50" charset="0"/>
              </a:rPr>
              <a:t>Käsitteiden ja sanojen aktiivinen käyttö luo vahvan perustan rikkaalle sanavarastolle. Se on elintärkeää kielen kehitykselle.​</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6221991" y="1343202"/>
            <a:ext cx="4873214" cy="424732"/>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Kielitietoisuus</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59342" y="1509402"/>
            <a:ext cx="5050185" cy="4810548"/>
          </a:xfrm>
          <a:prstGeom prst="rect">
            <a:avLst/>
          </a:prstGeom>
          <a:noFill/>
        </p:spPr>
        <p:txBody>
          <a:bodyPr wrap="square" rtlCol="0">
            <a:spAutoFit/>
          </a:bodyPr>
          <a:lstStyle/>
          <a:p>
            <a:pPr algn="l">
              <a:lnSpc>
                <a:spcPct val="90000"/>
              </a:lnSpc>
              <a:spcAft>
                <a:spcPts val="600"/>
              </a:spcAft>
            </a:pPr>
            <a:r>
              <a:rPr lang="fi-FI" sz="1200" b="0" i="0" noProof="0" dirty="0">
                <a:solidFill>
                  <a:schemeClr val="bg1">
                    <a:lumMod val="10000"/>
                  </a:schemeClr>
                </a:solidFill>
                <a:latin typeface="Dibber Stabil Grotesk Medium" pitchFamily="50" charset="0"/>
              </a:rPr>
              <a:t>Näin toteutamme päiväkodissamme:</a:t>
            </a:r>
          </a:p>
          <a:p>
            <a:pPr marL="285750" indent="-285750">
              <a:buFont typeface="Arial" panose="020B0604020202020204" pitchFamily="34" charset="0"/>
              <a:buChar char="•"/>
            </a:pPr>
            <a:r>
              <a:rPr lang="fi-FI" sz="1600" dirty="0">
                <a:latin typeface="Dibber Stabil Grotesk" panose="020B0604020202020204" charset="0"/>
              </a:rPr>
              <a:t>Aikuiset puhuvat selkeästi ja kieliopillisesti oikein</a:t>
            </a:r>
          </a:p>
          <a:p>
            <a:pPr marL="285750" indent="-285750">
              <a:buFont typeface="Arial" panose="020B0604020202020204" pitchFamily="34" charset="0"/>
              <a:buChar char="•"/>
            </a:pPr>
            <a:endParaRPr lang="fi-FI" sz="1600" dirty="0">
              <a:latin typeface="Dibber Stabil Grotesk" panose="020B0604020202020204" charset="0"/>
            </a:endParaRPr>
          </a:p>
          <a:p>
            <a:pPr marL="285750" indent="-285750">
              <a:buFont typeface="Arial" panose="020B0604020202020204" pitchFamily="34" charset="0"/>
              <a:buChar char="•"/>
            </a:pPr>
            <a:r>
              <a:rPr lang="fi-FI" sz="1600" dirty="0">
                <a:latin typeface="Dibber Stabil Grotesk" panose="020B0604020202020204" charset="0"/>
              </a:rPr>
              <a:t>Arjessa päivittäin </a:t>
            </a:r>
            <a:r>
              <a:rPr lang="fi-FI" sz="1600" dirty="0" err="1">
                <a:latin typeface="Dibber Stabil Grotesk" panose="020B0604020202020204" charset="0"/>
              </a:rPr>
              <a:t>loruttelemme</a:t>
            </a:r>
            <a:r>
              <a:rPr lang="fi-FI" sz="1600" dirty="0">
                <a:latin typeface="Dibber Stabil Grotesk" panose="020B0604020202020204" charset="0"/>
              </a:rPr>
              <a:t>, laulamme ja riimittelemme</a:t>
            </a:r>
          </a:p>
          <a:p>
            <a:pPr marL="285750" indent="-285750">
              <a:buFont typeface="Arial" panose="020B0604020202020204" pitchFamily="34" charset="0"/>
              <a:buChar char="•"/>
            </a:pPr>
            <a:endParaRPr lang="fi-FI" sz="1600" dirty="0">
              <a:latin typeface="Dibber Stabil Grotesk" panose="020B0604020202020204" charset="0"/>
            </a:endParaRPr>
          </a:p>
          <a:p>
            <a:pPr marL="285750" indent="-285750">
              <a:buFont typeface="Arial" panose="020B0604020202020204" pitchFamily="34" charset="0"/>
              <a:buChar char="•"/>
            </a:pPr>
            <a:r>
              <a:rPr lang="fi-FI" sz="1600" dirty="0">
                <a:latin typeface="Dibber Stabil Grotesk" panose="020B0604020202020204" charset="0"/>
              </a:rPr>
              <a:t>Pidämme hauskaa kielen avulla leikkien, pelien ja huumorin kautta</a:t>
            </a:r>
          </a:p>
          <a:p>
            <a:pPr marL="285750" indent="-285750">
              <a:buFont typeface="Arial" panose="020B0604020202020204" pitchFamily="34" charset="0"/>
              <a:buChar char="•"/>
            </a:pPr>
            <a:endParaRPr lang="fi-FI" sz="1600" dirty="0">
              <a:latin typeface="Dibber Stabil Grotesk" panose="020B0604020202020204" charset="0"/>
            </a:endParaRPr>
          </a:p>
          <a:p>
            <a:pPr marL="285750" indent="-285750">
              <a:buFont typeface="Arial" panose="020B0604020202020204" pitchFamily="34" charset="0"/>
              <a:buChar char="•"/>
            </a:pPr>
            <a:r>
              <a:rPr lang="fi-FI" sz="1600" dirty="0">
                <a:latin typeface="Dibber Stabil Grotesk" panose="020B0604020202020204" charset="0"/>
              </a:rPr>
              <a:t>Kuvakortit, tukiviittomat ja pikapiirtäminen ovat meillä käytössä tarpeen mukaan</a:t>
            </a:r>
            <a:br>
              <a:rPr lang="fi-FI" sz="1600" dirty="0">
                <a:latin typeface="Dibber Stabil Grotesk" panose="020B0604020202020204" charset="0"/>
              </a:rPr>
            </a:br>
            <a:endParaRPr lang="fi-FI" sz="1600" dirty="0">
              <a:latin typeface="Dibber Stabil Grotesk" panose="020B0604020202020204" charset="0"/>
            </a:endParaRPr>
          </a:p>
          <a:p>
            <a:pPr marL="285750" indent="-285750">
              <a:buFont typeface="Arial" panose="020B0604020202020204" pitchFamily="34" charset="0"/>
              <a:buChar char="•"/>
            </a:pPr>
            <a:r>
              <a:rPr lang="fi-FI" sz="1600" dirty="0">
                <a:latin typeface="Dibber Stabil Grotesk" panose="020B0604020202020204" charset="0"/>
              </a:rPr>
              <a:t>Arjessa sanoitetaan päivää ja toimintoja aktiivisesti</a:t>
            </a:r>
            <a:br>
              <a:rPr lang="fi-FI" sz="1600" dirty="0">
                <a:latin typeface="Dibber Stabil Grotesk" panose="020B0604020202020204" charset="0"/>
              </a:rPr>
            </a:br>
            <a:endParaRPr lang="fi-FI" sz="1600" dirty="0">
              <a:latin typeface="Dibber Stabil Grotesk" panose="020B0604020202020204" charset="0"/>
            </a:endParaRPr>
          </a:p>
          <a:p>
            <a:pPr marL="285750" indent="-285750">
              <a:buFont typeface="Arial" panose="020B0604020202020204" pitchFamily="34" charset="0"/>
              <a:buChar char="•"/>
            </a:pPr>
            <a:r>
              <a:rPr lang="fi-FI" sz="1600" dirty="0">
                <a:latin typeface="Dibber Stabil Grotesk" panose="020B0604020202020204" charset="0"/>
              </a:rPr>
              <a:t>Annetaan aikaa ja mahdollisuuksia lasten vuorovaikutusaloitteille ja kertomiselle</a:t>
            </a:r>
          </a:p>
          <a:p>
            <a:endParaRPr lang="fi-FI" sz="1200" dirty="0">
              <a:latin typeface="Dibber Stabil Grotesk" panose="020B0604020202020204" charset="0"/>
            </a:endParaRPr>
          </a:p>
          <a:p>
            <a:endParaRPr lang="fi-FI" sz="1200" dirty="0">
              <a:latin typeface="Dibber Stabil Grotesk" panose="020B0604020202020204" charset="0"/>
            </a:endParaRPr>
          </a:p>
          <a:p>
            <a:pPr algn="l">
              <a:lnSpc>
                <a:spcPct val="90000"/>
              </a:lnSpc>
              <a:spcAft>
                <a:spcPts val="600"/>
              </a:spcAft>
            </a:pPr>
            <a:endParaRPr lang="fi-FI" sz="1200" b="0" i="0" noProof="0" dirty="0">
              <a:solidFill>
                <a:schemeClr val="bg1">
                  <a:lumMod val="10000"/>
                </a:schemeClr>
              </a:solidFill>
              <a:latin typeface="Dibber Stabil Grotesk Medium" pitchFamily="50" charset="0"/>
            </a:endParaRP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a:off x="9610340" y="2863579"/>
            <a:ext cx="803062" cy="0"/>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560388" y="1754202"/>
            <a:ext cx="5049139" cy="3874836"/>
          </a:xfrm>
        </p:spPr>
        <p:txBody>
          <a:bodyPr vert="horz" lIns="0" tIns="45720" rIns="91440" bIns="45720" rtlCol="0" anchor="t">
            <a:normAutofit/>
          </a:bodyPr>
          <a:lstStyle/>
          <a:p>
            <a:pPr>
              <a:buFont typeface="Wingdings" panose="05000000000000000000" pitchFamily="2" charset="2"/>
              <a:buChar char="§"/>
            </a:pPr>
            <a:endParaRPr lang="fi-FI" sz="1600" dirty="0"/>
          </a:p>
          <a:p>
            <a:pPr marL="0" indent="0">
              <a:buNone/>
            </a:pPr>
            <a:endParaRPr lang="en-FI" sz="1600" dirty="0"/>
          </a:p>
        </p:txBody>
      </p:sp>
      <p:sp>
        <p:nvSpPr>
          <p:cNvPr id="7" name="Tekstiruutu 6">
            <a:extLst>
              <a:ext uri="{FF2B5EF4-FFF2-40B4-BE49-F238E27FC236}">
                <a16:creationId xmlns:a16="http://schemas.microsoft.com/office/drawing/2014/main" id="{59AB5DE0-8BA8-0C46-53B0-8B81B6637CB9}"/>
              </a:ext>
            </a:extLst>
          </p:cNvPr>
          <p:cNvSpPr txBox="1"/>
          <p:nvPr/>
        </p:nvSpPr>
        <p:spPr>
          <a:xfrm>
            <a:off x="6207981" y="3103857"/>
            <a:ext cx="5272335" cy="2911566"/>
          </a:xfrm>
          <a:prstGeom prst="rect">
            <a:avLst/>
          </a:prstGeom>
          <a:noFill/>
        </p:spPr>
        <p:txBody>
          <a:bodyPr wrap="square" rtlCol="0">
            <a:spAutoFit/>
          </a:bodyPr>
          <a:lstStyle/>
          <a:p>
            <a:pPr algn="l">
              <a:lnSpc>
                <a:spcPct val="90000"/>
              </a:lnSpc>
              <a:spcAft>
                <a:spcPts val="600"/>
              </a:spcAft>
            </a:pPr>
            <a:r>
              <a:rPr lang="fi-FI" sz="1400" b="0" i="0" noProof="0">
                <a:solidFill>
                  <a:schemeClr val="bg1">
                    <a:lumMod val="10000"/>
                  </a:schemeClr>
                </a:solidFill>
                <a:latin typeface="Dibber Stabil Grotesk Italic" pitchFamily="50" charset="0"/>
              </a:rPr>
              <a:t>Kielitietoisessa varhaiskasvatuksessa tiedostetaan, että kielet ovat läsnä jatkuvasti ja kaikkialla. Henkilöstö ymmärtää kielen keskeisen merkityksen lasten kehityksessä ja oppimisessa, vuorovaikutuksessa ja </a:t>
            </a:r>
            <a:r>
              <a:rPr lang="fi-FI" sz="1600" b="0" i="0" noProof="0">
                <a:solidFill>
                  <a:schemeClr val="bg1">
                    <a:lumMod val="10000"/>
                  </a:schemeClr>
                </a:solidFill>
                <a:latin typeface="Dibber Stabil Grotesk Italic" pitchFamily="50" charset="0"/>
              </a:rPr>
              <a:t>yhteistyössä</a:t>
            </a:r>
            <a:r>
              <a:rPr lang="fi-FI" sz="1400" b="0" i="0" noProof="0">
                <a:solidFill>
                  <a:schemeClr val="bg1">
                    <a:lumMod val="10000"/>
                  </a:schemeClr>
                </a:solidFill>
                <a:latin typeface="Dibber Stabil Grotesk Italic" pitchFamily="50" charset="0"/>
              </a:rPr>
              <a:t> sekä identiteettien rakentumisessa ja yhteiskuntaan kuulumisessa. Monikielisyyden näkyväksi tekeminen tukee lasten kehitystä kulttuurisesti moninaisessa maailmassa. </a:t>
            </a:r>
          </a:p>
          <a:p>
            <a:pPr algn="l">
              <a:lnSpc>
                <a:spcPct val="90000"/>
              </a:lnSpc>
              <a:spcAft>
                <a:spcPts val="600"/>
              </a:spcAft>
            </a:pPr>
            <a:r>
              <a:rPr lang="fi-FI" sz="1400" b="0" i="0" noProof="0">
                <a:solidFill>
                  <a:schemeClr val="bg1">
                    <a:lumMod val="10000"/>
                  </a:schemeClr>
                </a:solidFill>
                <a:latin typeface="Dibber Stabil Grotesk Italic" pitchFamily="50" charset="0"/>
              </a:rPr>
              <a:t>Henkilöstön tulee tiedostaa, että he ovat lapsille kielellisiä malleja, ja kiinnittää huomiota omaan kielenkäyttöönsä. Henkilöstö rohkaisee lapsia käyttämään kieltä monipuolisesti. Lasten kielelliset lähtökohdat huomioidaan, ja heille annetaan aikaa ja mahdollisuuksia vaihteleviin kielenkäytön tilanteisiin. </a:t>
            </a:r>
            <a:r>
              <a:rPr lang="fi-FI" sz="1400" b="1" i="0" noProof="0">
                <a:solidFill>
                  <a:schemeClr val="bg1">
                    <a:lumMod val="10000"/>
                  </a:schemeClr>
                </a:solidFill>
                <a:latin typeface="Dibber Stabil Grotesk Italic" pitchFamily="50" charset="0"/>
              </a:rPr>
              <a:t>(Vasu 2022)</a:t>
            </a:r>
          </a:p>
        </p:txBody>
      </p:sp>
    </p:spTree>
    <p:extLst>
      <p:ext uri="{BB962C8B-B14F-4D97-AF65-F5344CB8AC3E}">
        <p14:creationId xmlns:p14="http://schemas.microsoft.com/office/powerpoint/2010/main" val="34217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Pyöristetyt kulmat 12">
            <a:extLst>
              <a:ext uri="{FF2B5EF4-FFF2-40B4-BE49-F238E27FC236}">
                <a16:creationId xmlns:a16="http://schemas.microsoft.com/office/drawing/2014/main" id="{4EDFA54A-3A7F-7C3D-06D7-157FEEFFA836}"/>
              </a:ext>
            </a:extLst>
          </p:cNvPr>
          <p:cNvSpPr/>
          <p:nvPr/>
        </p:nvSpPr>
        <p:spPr>
          <a:xfrm>
            <a:off x="430307" y="1484313"/>
            <a:ext cx="5481660" cy="4507696"/>
          </a:xfrm>
          <a:prstGeom prst="roundRect">
            <a:avLst>
              <a:gd name="adj" fmla="val 6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sp>
        <p:nvSpPr>
          <p:cNvPr id="11" name="Suorakulmio: Pyöristetyt kulmat 10">
            <a:extLst>
              <a:ext uri="{FF2B5EF4-FFF2-40B4-BE49-F238E27FC236}">
                <a16:creationId xmlns:a16="http://schemas.microsoft.com/office/drawing/2014/main" id="{B0F52F69-0084-285E-CB4D-764AE2D02BEE}"/>
              </a:ext>
            </a:extLst>
          </p:cNvPr>
          <p:cNvSpPr/>
          <p:nvPr/>
        </p:nvSpPr>
        <p:spPr>
          <a:xfrm>
            <a:off x="6259863" y="1495100"/>
            <a:ext cx="5381275" cy="15078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6277614" y="3303920"/>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7984770" y="3060776"/>
            <a:ext cx="3570307" cy="2982355"/>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lgn="l">
              <a:lnSpc>
                <a:spcPct val="90000"/>
              </a:lnSpc>
              <a:spcAft>
                <a:spcPts val="600"/>
              </a:spcAft>
            </a:pPr>
            <a:r>
              <a:rPr lang="fi-FI" sz="1200" b="0" i="0" noProof="0">
                <a:latin typeface="Dibber Stabil Grotesk" pitchFamily="50" charset="0"/>
              </a:rPr>
              <a:t>Monipuolisin ja konkreettisin tavoin kerätään tietoa lasten oppimisesta, tarpeista sekä lapsiryhmän toiminnasta. </a:t>
            </a:r>
          </a:p>
          <a:p>
            <a:pPr algn="l">
              <a:lnSpc>
                <a:spcPct val="90000"/>
              </a:lnSpc>
              <a:spcAft>
                <a:spcPts val="600"/>
              </a:spcAft>
            </a:pPr>
            <a:r>
              <a:rPr lang="fi-FI" sz="1200" b="0" i="0" noProof="0">
                <a:latin typeface="Dibber Stabil Grotesk" pitchFamily="50" charset="0"/>
              </a:rPr>
              <a:t>Henkilöstön ja lasten havaintojen ja lasten tekemien dokumenttien esimerkiksi valokuvien ja piirrosten avulla suunnitellaan ja kehitetään toiminnan sisältöjä. </a:t>
            </a:r>
          </a:p>
          <a:p>
            <a:pPr algn="l">
              <a:lnSpc>
                <a:spcPct val="90000"/>
              </a:lnSpc>
              <a:spcAft>
                <a:spcPts val="600"/>
              </a:spcAft>
            </a:pPr>
            <a:r>
              <a:rPr lang="fi-FI" sz="1200" b="0" i="0" noProof="0">
                <a:latin typeface="Dibber Stabil Grotesk" pitchFamily="50" charset="0"/>
              </a:rPr>
              <a:t>Pedagogisen dokumentoinnin tukena käytetään esimerkiksi tabletteja. Pedagogisella dokumentoinnilla tehdään näkyväksi mitä on tehty, miksi ja mitä oppimisen tavoitteita on saavutettu.</a:t>
            </a:r>
          </a:p>
          <a:p>
            <a:pPr algn="l">
              <a:lnSpc>
                <a:spcPct val="90000"/>
              </a:lnSpc>
              <a:spcAft>
                <a:spcPts val="600"/>
              </a:spcAft>
            </a:pPr>
            <a:r>
              <a:rPr lang="fi-FI" sz="1200" b="0" i="0" noProof="0">
                <a:latin typeface="Dibber Stabil Grotesk" pitchFamily="50" charset="0"/>
              </a:rPr>
              <a:t>Tuen tarpeen arvioinnissa ja kehittämisessä tarvitaan pedagogista dokumentointia. Pedagoginen dokumentointi on usein myös lähtölaukaus projekteille. </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6259863" y="872691"/>
            <a:ext cx="4873214" cy="424732"/>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Pedagoginen dokumentointi</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59342" y="1509402"/>
            <a:ext cx="5050185" cy="501676"/>
          </a:xfrm>
          <a:prstGeom prst="rect">
            <a:avLst/>
          </a:prstGeom>
          <a:noFill/>
        </p:spPr>
        <p:txBody>
          <a:bodyPr wrap="square" rtlCol="0">
            <a:spAutoFit/>
          </a:bodyPr>
          <a:lstStyle/>
          <a:p>
            <a:pPr algn="l">
              <a:lnSpc>
                <a:spcPct val="90000"/>
              </a:lnSpc>
              <a:spcAft>
                <a:spcPts val="600"/>
              </a:spcAft>
            </a:pPr>
            <a:r>
              <a:rPr lang="fi-FI" sz="1200" b="0" i="0" noProof="0" dirty="0">
                <a:solidFill>
                  <a:schemeClr val="bg1">
                    <a:lumMod val="10000"/>
                  </a:schemeClr>
                </a:solidFill>
                <a:latin typeface="Dibber Stabil Grotesk Medium" pitchFamily="50" charset="0"/>
              </a:rPr>
              <a:t>Näin toteutamme päiväkodissamme:</a:t>
            </a:r>
          </a:p>
          <a:p>
            <a:pPr algn="l">
              <a:lnSpc>
                <a:spcPct val="90000"/>
              </a:lnSpc>
              <a:spcAft>
                <a:spcPts val="600"/>
              </a:spcAft>
            </a:pPr>
            <a:endParaRPr lang="fi-FI" sz="1200" b="0" i="0" noProof="0" dirty="0">
              <a:solidFill>
                <a:schemeClr val="bg1">
                  <a:lumMod val="10000"/>
                </a:schemeClr>
              </a:solidFill>
              <a:latin typeface="Dibber Stabil Grotesk Medium" pitchFamily="50" charset="0"/>
            </a:endParaRP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flipV="1">
            <a:off x="6734287" y="5647765"/>
            <a:ext cx="396905" cy="491325"/>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583267" y="1772929"/>
            <a:ext cx="5049139" cy="3874836"/>
          </a:xfrm>
        </p:spPr>
        <p:txBody>
          <a:bodyPr vert="horz" lIns="0" tIns="45720" rIns="91440" bIns="45720" rtlCol="0" anchor="t">
            <a:normAutofit/>
          </a:bodyPr>
          <a:lstStyle/>
          <a:p>
            <a:endParaRPr lang="fi-FI" sz="1600" dirty="0"/>
          </a:p>
          <a:p>
            <a:r>
              <a:rPr lang="fi-FI" sz="1600" dirty="0"/>
              <a:t>Oppimisen osa-alueita hyödyntäen rakennamme pedagogisen dokumentoinnin näkyväksi vanhemmille</a:t>
            </a:r>
          </a:p>
          <a:p>
            <a:r>
              <a:rPr lang="fi-FI" sz="1600" dirty="0"/>
              <a:t>Kuukausikirjeissä vanhemmille kerrotaan ryhmän toiminnasta ja projekteista</a:t>
            </a:r>
          </a:p>
          <a:p>
            <a:r>
              <a:rPr lang="fi-FI" sz="1600" dirty="0"/>
              <a:t>Pedagogiset seinät: projektit tulevat näkyväksi lapsille ja vanhemmille</a:t>
            </a:r>
          </a:p>
          <a:p>
            <a:r>
              <a:rPr lang="fi-FI" sz="1600" dirty="0"/>
              <a:t>Kasvun kansio jokaisella lapsella</a:t>
            </a:r>
            <a:endParaRPr lang="en-FI" sz="1600" dirty="0"/>
          </a:p>
        </p:txBody>
      </p:sp>
      <p:sp>
        <p:nvSpPr>
          <p:cNvPr id="7" name="Tekstiruutu 6">
            <a:extLst>
              <a:ext uri="{FF2B5EF4-FFF2-40B4-BE49-F238E27FC236}">
                <a16:creationId xmlns:a16="http://schemas.microsoft.com/office/drawing/2014/main" id="{59AB5DE0-8BA8-0C46-53B0-8B81B6637CB9}"/>
              </a:ext>
            </a:extLst>
          </p:cNvPr>
          <p:cNvSpPr txBox="1"/>
          <p:nvPr/>
        </p:nvSpPr>
        <p:spPr>
          <a:xfrm>
            <a:off x="6282742" y="1505302"/>
            <a:ext cx="5272335" cy="1449628"/>
          </a:xfrm>
          <a:prstGeom prst="rect">
            <a:avLst/>
          </a:prstGeom>
          <a:noFill/>
        </p:spPr>
        <p:txBody>
          <a:bodyPr wrap="square" rtlCol="0">
            <a:spAutoFit/>
          </a:bodyPr>
          <a:lstStyle/>
          <a:p>
            <a:pPr algn="l">
              <a:lnSpc>
                <a:spcPct val="90000"/>
              </a:lnSpc>
              <a:spcAft>
                <a:spcPts val="600"/>
              </a:spcAft>
            </a:pPr>
            <a:r>
              <a:rPr lang="fi-FI" sz="1400" b="0" i="0" noProof="0">
                <a:solidFill>
                  <a:schemeClr val="bg1">
                    <a:lumMod val="10000"/>
                  </a:schemeClr>
                </a:solidFill>
                <a:latin typeface="Dibber Stabil Grotesk Italic" pitchFamily="50" charset="0"/>
              </a:rPr>
              <a:t>Pedagoginen dokumentointi on varhaiskasvatuksen suunnittelun, toteuttamisen, arvioimisen ja kehittämisen keskeinen työmenetelmä. Se on jatkuva prosessi, jossa havainnot, dokumentit ja niiden vuorovaikutuksellinen tulkinta muodostavat ymmärrystä pedagogisesta toiminnasta. Pedagogisen dokumentoinnin avulla saadaan tietoa lasten elämästä, kehityksestä, ajattelusta, mielenkiinnon kohteista. </a:t>
            </a:r>
            <a:r>
              <a:rPr lang="fi-FI" sz="1400" b="1" i="0" noProof="0">
                <a:solidFill>
                  <a:schemeClr val="bg1">
                    <a:lumMod val="10000"/>
                  </a:schemeClr>
                </a:solidFill>
                <a:latin typeface="Dibber Stabil Grotesk Italic" pitchFamily="50" charset="0"/>
              </a:rPr>
              <a:t>(Vasu 2022) </a:t>
            </a:r>
          </a:p>
        </p:txBody>
      </p:sp>
    </p:spTree>
    <p:extLst>
      <p:ext uri="{BB962C8B-B14F-4D97-AF65-F5344CB8AC3E}">
        <p14:creationId xmlns:p14="http://schemas.microsoft.com/office/powerpoint/2010/main" val="331492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Pyöristetyt kulmat 9">
            <a:extLst>
              <a:ext uri="{FF2B5EF4-FFF2-40B4-BE49-F238E27FC236}">
                <a16:creationId xmlns:a16="http://schemas.microsoft.com/office/drawing/2014/main" id="{5BBC8181-8951-8277-89B6-50087DE2B164}"/>
              </a:ext>
            </a:extLst>
          </p:cNvPr>
          <p:cNvSpPr/>
          <p:nvPr/>
        </p:nvSpPr>
        <p:spPr>
          <a:xfrm>
            <a:off x="430306" y="1484313"/>
            <a:ext cx="5536063" cy="5227572"/>
          </a:xfrm>
          <a:prstGeom prst="roundRect">
            <a:avLst>
              <a:gd name="adj" fmla="val 6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767398" y="1944304"/>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6259863" y="2166559"/>
            <a:ext cx="3350477" cy="2539157"/>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spcAft>
                <a:spcPts val="600"/>
              </a:spcAft>
              <a:defRPr/>
            </a:pPr>
            <a:r>
              <a:rPr lang="fi-FI" sz="1200">
                <a:latin typeface="Dibber Stabil Grotesk" panose="020B0604020202020204" charset="0"/>
              </a:rPr>
              <a:t>Laadukas vuorovaikutus on aitoa ja aktiivista läsnäoloa, herkkyyttä lapsen tunteille ja ajatuksille.</a:t>
            </a:r>
          </a:p>
          <a:p>
            <a:pPr>
              <a:spcAft>
                <a:spcPts val="600"/>
              </a:spcAft>
              <a:defRPr/>
            </a:pPr>
            <a:r>
              <a:rPr lang="fi-FI" sz="1200">
                <a:latin typeface="Dibber Stabil Grotesk" panose="020B0604020202020204" charset="0"/>
              </a:rPr>
              <a:t>Laadukas vuorovaikutus myös mahdollistaa turvallisen vuorovaikutuksen lapsen, henkilöstön ja huoltajien välille. </a:t>
            </a:r>
          </a:p>
          <a:p>
            <a:pPr>
              <a:spcAft>
                <a:spcPts val="600"/>
              </a:spcAft>
              <a:defRPr/>
            </a:pPr>
            <a:r>
              <a:rPr lang="fi-FI" sz="1200">
                <a:latin typeface="Dibber Stabil Grotesk" panose="020B0604020202020204" charset="0"/>
              </a:rPr>
              <a:t>Positiivinen ja kannustava henkilöstö tukee lapsen myötätunnon, innostuneisuuden ja osallisuuden kehittymistä. Luottamuksellinen ja avoin ilmapiiri luo edellytykset yhteisön hyvinvoinnille ja lapsen oppimiselle.</a:t>
            </a:r>
          </a:p>
          <a:p>
            <a:pPr>
              <a:spcAft>
                <a:spcPts val="600"/>
              </a:spcAft>
            </a:pPr>
            <a:endParaRPr lang="fi-FI" sz="1200"/>
          </a:p>
        </p:txBody>
      </p:sp>
      <p:sp>
        <p:nvSpPr>
          <p:cNvPr id="12" name="Tekstiruutu 11">
            <a:extLst>
              <a:ext uri="{FF2B5EF4-FFF2-40B4-BE49-F238E27FC236}">
                <a16:creationId xmlns:a16="http://schemas.microsoft.com/office/drawing/2014/main" id="{B208F87E-CD09-5613-9944-1546BD1A885A}"/>
              </a:ext>
            </a:extLst>
          </p:cNvPr>
          <p:cNvSpPr txBox="1"/>
          <p:nvPr/>
        </p:nvSpPr>
        <p:spPr>
          <a:xfrm>
            <a:off x="6123428" y="1638668"/>
            <a:ext cx="4873214" cy="424732"/>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Vuorovaikutus ryhmässä</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59342" y="1509402"/>
            <a:ext cx="5222351" cy="501676"/>
          </a:xfrm>
          <a:prstGeom prst="rect">
            <a:avLst/>
          </a:prstGeom>
          <a:noFill/>
        </p:spPr>
        <p:txBody>
          <a:bodyPr wrap="square" rtlCol="0">
            <a:spAutoFit/>
          </a:bodyPr>
          <a:lstStyle/>
          <a:p>
            <a:pPr algn="l">
              <a:lnSpc>
                <a:spcPct val="90000"/>
              </a:lnSpc>
              <a:spcAft>
                <a:spcPts val="600"/>
              </a:spcAft>
            </a:pPr>
            <a:r>
              <a:rPr lang="fi-FI" sz="1200" b="0" i="0" noProof="0" dirty="0">
                <a:solidFill>
                  <a:schemeClr val="bg1">
                    <a:lumMod val="10000"/>
                  </a:schemeClr>
                </a:solidFill>
                <a:latin typeface="Dibber Stabil Grotesk Medium" pitchFamily="50" charset="0"/>
              </a:rPr>
              <a:t>Näin toteutamme päiväkodissamme:</a:t>
            </a:r>
          </a:p>
          <a:p>
            <a:pPr algn="l">
              <a:lnSpc>
                <a:spcPct val="90000"/>
              </a:lnSpc>
              <a:spcAft>
                <a:spcPts val="600"/>
              </a:spcAft>
            </a:pPr>
            <a:endParaRPr lang="fi-FI" sz="1200" b="0" i="0" noProof="0" dirty="0">
              <a:solidFill>
                <a:schemeClr val="bg1">
                  <a:lumMod val="10000"/>
                </a:schemeClr>
              </a:solidFill>
              <a:latin typeface="Dibber Stabil Grotesk Medium" pitchFamily="50" charset="0"/>
            </a:endParaRP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flipV="1">
            <a:off x="10620976" y="4052532"/>
            <a:ext cx="472958" cy="653184"/>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560388" y="2004969"/>
            <a:ext cx="5049139" cy="3874836"/>
          </a:xfrm>
        </p:spPr>
        <p:txBody>
          <a:bodyPr vert="horz" lIns="0" tIns="45720" rIns="91440" bIns="45720" rtlCol="0" anchor="t">
            <a:normAutofit fontScale="92500" lnSpcReduction="20000"/>
          </a:bodyPr>
          <a:lstStyle/>
          <a:p>
            <a:endParaRPr lang="fi-FI" sz="1600" dirty="0"/>
          </a:p>
          <a:p>
            <a:pPr algn="just"/>
            <a:r>
              <a:rPr lang="fi-FI" sz="1600" dirty="0"/>
              <a:t>Pidämme yllä avointa vuorovaikutusyhteyttä ryhmän aikuisten, lasten, vanhempien ja henkilökunnan kesken</a:t>
            </a:r>
          </a:p>
          <a:p>
            <a:pPr algn="just"/>
            <a:r>
              <a:rPr lang="fi-FI" sz="1600" dirty="0"/>
              <a:t>Välitetään lapsille hyväksyvää ja lämmintä yhteyttä, että lapsi kokee olonsa turvalliseksi ja hyväksytyksi ja  aikuiset luotettavina</a:t>
            </a:r>
          </a:p>
          <a:p>
            <a:pPr algn="just"/>
            <a:r>
              <a:rPr lang="fi-FI" sz="1600" dirty="0"/>
              <a:t>Lapsi saa valita kehen hän kiintyy ja kenen kanssa hän leikkii</a:t>
            </a:r>
          </a:p>
          <a:p>
            <a:pPr algn="just"/>
            <a:r>
              <a:rPr lang="fi-FI" sz="1600" dirty="0"/>
              <a:t>Lapsella on oikeus saada hoitoa, kasvatusta ja opetusta kaikilta aikuisilta</a:t>
            </a:r>
          </a:p>
          <a:p>
            <a:pPr algn="just"/>
            <a:r>
              <a:rPr lang="fi-FI" sz="1600" dirty="0"/>
              <a:t>Lapsella on oikeus päästä syliin joka päivä monta kertaa</a:t>
            </a:r>
          </a:p>
          <a:p>
            <a:pPr algn="just"/>
            <a:r>
              <a:rPr lang="fi-FI" sz="1600" dirty="0"/>
              <a:t>Ryhmässä hassutellaan ja leikitään yhdessä joka päivä</a:t>
            </a:r>
          </a:p>
          <a:p>
            <a:pPr algn="just"/>
            <a:r>
              <a:rPr lang="fi-FI" sz="1600" dirty="0"/>
              <a:t>Ammatillinen vuorovaikutus henkilöstön kesken, kunnioittava ja ystävällinen puhe</a:t>
            </a:r>
          </a:p>
          <a:p>
            <a:pPr algn="just"/>
            <a:endParaRPr lang="fi-FI" sz="1600" dirty="0"/>
          </a:p>
          <a:p>
            <a:pPr algn="just"/>
            <a:endParaRPr lang="en-FI" sz="1600" dirty="0"/>
          </a:p>
        </p:txBody>
      </p:sp>
      <p:sp>
        <p:nvSpPr>
          <p:cNvPr id="11" name="Suorakulmio: Pyöristetyt kulmat 10">
            <a:extLst>
              <a:ext uri="{FF2B5EF4-FFF2-40B4-BE49-F238E27FC236}">
                <a16:creationId xmlns:a16="http://schemas.microsoft.com/office/drawing/2014/main" id="{04F8C67E-8AD6-9695-39E7-FCC068CAB26E}"/>
              </a:ext>
            </a:extLst>
          </p:cNvPr>
          <p:cNvSpPr/>
          <p:nvPr/>
        </p:nvSpPr>
        <p:spPr>
          <a:xfrm>
            <a:off x="6259863" y="4705716"/>
            <a:ext cx="5371749" cy="1200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sp>
        <p:nvSpPr>
          <p:cNvPr id="13" name="Tekstiruutu 12">
            <a:extLst>
              <a:ext uri="{FF2B5EF4-FFF2-40B4-BE49-F238E27FC236}">
                <a16:creationId xmlns:a16="http://schemas.microsoft.com/office/drawing/2014/main" id="{5E9CE1DF-27C7-DEDB-D3B3-E4A09B4870D0}"/>
              </a:ext>
            </a:extLst>
          </p:cNvPr>
          <p:cNvSpPr txBox="1"/>
          <p:nvPr/>
        </p:nvSpPr>
        <p:spPr>
          <a:xfrm>
            <a:off x="6319371" y="4872040"/>
            <a:ext cx="5050185" cy="867930"/>
          </a:xfrm>
          <a:prstGeom prst="rect">
            <a:avLst/>
          </a:prstGeom>
          <a:noFill/>
        </p:spPr>
        <p:txBody>
          <a:bodyPr wrap="square" rtlCol="0">
            <a:spAutoFit/>
          </a:bodyPr>
          <a:lstStyle/>
          <a:p>
            <a:pPr>
              <a:lnSpc>
                <a:spcPct val="90000"/>
              </a:lnSpc>
              <a:spcAft>
                <a:spcPts val="600"/>
              </a:spcAft>
            </a:pPr>
            <a:r>
              <a:rPr lang="fi-FI" sz="1400" b="0" i="0" noProof="0">
                <a:solidFill>
                  <a:schemeClr val="bg1">
                    <a:lumMod val="10000"/>
                  </a:schemeClr>
                </a:solidFill>
                <a:latin typeface="Dibber Stabil Grotesk Italic" pitchFamily="50" charset="0"/>
              </a:rPr>
              <a:t>Varhaiskasvatuksen hoitotilanteet ovat aina samanaikaisesti   kasvatus ja opetustilanteita, joissa opitaan esimerkiksi vuorovaikutustaitoja, itsestä huolehtimisen taitoja, ajan hallintaa sekä omaksutaan hyviä tottumuksia. </a:t>
            </a:r>
            <a:r>
              <a:rPr lang="fi-FI" sz="1400" b="1" i="0" noProof="0">
                <a:solidFill>
                  <a:schemeClr val="bg1">
                    <a:lumMod val="10000"/>
                  </a:schemeClr>
                </a:solidFill>
                <a:latin typeface="Dibber Stabil Grotesk Italic" pitchFamily="50" charset="0"/>
              </a:rPr>
              <a:t>(Vasu 2022)</a:t>
            </a:r>
          </a:p>
        </p:txBody>
      </p:sp>
    </p:spTree>
    <p:extLst>
      <p:ext uri="{BB962C8B-B14F-4D97-AF65-F5344CB8AC3E}">
        <p14:creationId xmlns:p14="http://schemas.microsoft.com/office/powerpoint/2010/main" val="372538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Pyöristetyt kulmat 14">
            <a:extLst>
              <a:ext uri="{FF2B5EF4-FFF2-40B4-BE49-F238E27FC236}">
                <a16:creationId xmlns:a16="http://schemas.microsoft.com/office/drawing/2014/main" id="{0B12F0B7-00FD-C7AD-99A4-4CA3A45B6EF5}"/>
              </a:ext>
            </a:extLst>
          </p:cNvPr>
          <p:cNvSpPr/>
          <p:nvPr/>
        </p:nvSpPr>
        <p:spPr>
          <a:xfrm>
            <a:off x="485296" y="1338269"/>
            <a:ext cx="5442451" cy="4678829"/>
          </a:xfrm>
          <a:prstGeom prst="roundRect">
            <a:avLst>
              <a:gd name="adj" fmla="val 6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sp>
        <p:nvSpPr>
          <p:cNvPr id="13" name="Suorakulmio: Pyöristetyt kulmat 12">
            <a:extLst>
              <a:ext uri="{FF2B5EF4-FFF2-40B4-BE49-F238E27FC236}">
                <a16:creationId xmlns:a16="http://schemas.microsoft.com/office/drawing/2014/main" id="{B02D6ABA-13BD-1D52-504A-51A17DB48685}"/>
              </a:ext>
            </a:extLst>
          </p:cNvPr>
          <p:cNvSpPr/>
          <p:nvPr/>
        </p:nvSpPr>
        <p:spPr>
          <a:xfrm>
            <a:off x="6245969" y="5241982"/>
            <a:ext cx="5371749" cy="63782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3"/>
          <a:stretch>
            <a:fillRect/>
          </a:stretch>
        </p:blipFill>
        <p:spPr>
          <a:xfrm>
            <a:off x="9602892" y="2307711"/>
            <a:ext cx="1707156" cy="2496069"/>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6245969" y="2026097"/>
            <a:ext cx="3350477" cy="3059299"/>
          </a:xfrm>
          <a:custGeom>
            <a:avLst/>
            <a:gdLst>
              <a:gd name="connsiteX0" fmla="*/ 0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0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 name="connsiteX0" fmla="*/ 720762 w 3350477"/>
              <a:gd name="connsiteY0" fmla="*/ 0 h 4158061"/>
              <a:gd name="connsiteX1" fmla="*/ 3350477 w 3350477"/>
              <a:gd name="connsiteY1" fmla="*/ 0 h 4158061"/>
              <a:gd name="connsiteX2" fmla="*/ 3350477 w 3350477"/>
              <a:gd name="connsiteY2" fmla="*/ 4158061 h 4158061"/>
              <a:gd name="connsiteX3" fmla="*/ 0 w 3350477"/>
              <a:gd name="connsiteY3" fmla="*/ 4158061 h 4158061"/>
              <a:gd name="connsiteX4" fmla="*/ 720762 w 3350477"/>
              <a:gd name="connsiteY4" fmla="*/ 0 h 41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77" h="4158061">
                <a:moveTo>
                  <a:pt x="720762" y="0"/>
                </a:moveTo>
                <a:lnTo>
                  <a:pt x="3350477" y="0"/>
                </a:lnTo>
                <a:lnTo>
                  <a:pt x="3350477" y="4158061"/>
                </a:lnTo>
                <a:lnTo>
                  <a:pt x="0" y="4158061"/>
                </a:lnTo>
                <a:cubicBezTo>
                  <a:pt x="240254" y="2772041"/>
                  <a:pt x="641873" y="1375262"/>
                  <a:pt x="720762" y="0"/>
                </a:cubicBezTo>
                <a:close/>
              </a:path>
            </a:pathLst>
          </a:custGeom>
          <a:noFill/>
        </p:spPr>
        <p:txBody>
          <a:bodyPr wrap="square" rtlCol="0">
            <a:spAutoFit/>
          </a:bodyPr>
          <a:lstStyle/>
          <a:p>
            <a:pPr algn="l">
              <a:lnSpc>
                <a:spcPct val="90000"/>
              </a:lnSpc>
              <a:spcAft>
                <a:spcPts val="600"/>
              </a:spcAft>
            </a:pPr>
            <a:r>
              <a:rPr lang="fi-FI" sz="1200" b="0" i="0" noProof="0">
                <a:latin typeface="Dibber Stabil Grotesk" pitchFamily="50" charset="0"/>
              </a:rPr>
              <a:t>Oppimisympäristö on pedagogisin perustein muovautuva, joustava ja yhteisöllinen, jossa lapset liikkuvat ja toimivat pienryhmissä.</a:t>
            </a:r>
          </a:p>
          <a:p>
            <a:pPr algn="l">
              <a:lnSpc>
                <a:spcPct val="90000"/>
              </a:lnSpc>
              <a:spcAft>
                <a:spcPts val="600"/>
              </a:spcAft>
            </a:pPr>
            <a:r>
              <a:rPr lang="fi-FI" sz="1200" b="0" i="0" noProof="0">
                <a:latin typeface="Dibber Stabil Grotesk" pitchFamily="50" charset="0"/>
              </a:rPr>
              <a:t>Esimerkiksi musiikki- ja liikuntatila, ateljee kädentaidoille, lapsilähtöisesti muuntuvat leikkitilat ja ruokailu ruokasalissa porrastetusti.</a:t>
            </a:r>
          </a:p>
          <a:p>
            <a:pPr algn="l">
              <a:lnSpc>
                <a:spcPct val="90000"/>
              </a:lnSpc>
              <a:spcAft>
                <a:spcPts val="600"/>
              </a:spcAft>
            </a:pPr>
            <a:r>
              <a:rPr lang="fi-FI" sz="1200" b="0" i="0" noProof="0">
                <a:latin typeface="Dibber Stabil Grotesk" pitchFamily="50" charset="0"/>
              </a:rPr>
              <a:t>Ympäristöä kehitetään lapsen kasvun ja oppimisen tavoitteiden suuntaisesti. </a:t>
            </a:r>
          </a:p>
          <a:p>
            <a:pPr algn="l">
              <a:lnSpc>
                <a:spcPct val="90000"/>
              </a:lnSpc>
              <a:spcAft>
                <a:spcPts val="600"/>
              </a:spcAft>
            </a:pPr>
            <a:r>
              <a:rPr lang="fi-FI" sz="1200" b="0" i="0" noProof="0">
                <a:latin typeface="Dibber Stabil Grotesk" pitchFamily="50" charset="0"/>
              </a:rPr>
              <a:t>Oppimisympäristössä lapsi on aktiivinen toimija, joka otetaan mukaan oppimisympäristöjen suunnitteluun ja rakentamiseen.</a:t>
            </a:r>
          </a:p>
          <a:p>
            <a:pPr algn="l">
              <a:lnSpc>
                <a:spcPct val="90000"/>
              </a:lnSpc>
              <a:spcAft>
                <a:spcPts val="600"/>
              </a:spcAft>
            </a:pPr>
            <a:r>
              <a:rPr lang="fi-FI" sz="1200" b="0" i="0" noProof="0">
                <a:latin typeface="Dibber Stabil Grotesk" pitchFamily="50" charset="0"/>
              </a:rPr>
              <a:t>Henkilöstö tukee ja kannustaa lasta luomaan monimuotoisia ja innostavia oppimisympäristöjä. ​</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6245969" y="1130837"/>
            <a:ext cx="4873214" cy="757130"/>
          </a:xfrm>
          <a:prstGeom prst="rect">
            <a:avLst/>
          </a:prstGeom>
          <a:noFill/>
        </p:spPr>
        <p:txBody>
          <a:bodyPr wrap="square" rtlCol="0">
            <a:spAutoFit/>
          </a:bodyPr>
          <a:lstStyle/>
          <a:p>
            <a:pPr algn="l">
              <a:lnSpc>
                <a:spcPct val="90000"/>
              </a:lnSpc>
            </a:pPr>
            <a:r>
              <a:rPr lang="fi-FI" sz="2400">
                <a:solidFill>
                  <a:schemeClr val="accent4"/>
                </a:solidFill>
                <a:latin typeface="Dibber Stabil Grotesk Bold" pitchFamily="50" charset="0"/>
              </a:rPr>
              <a:t>Monipuoliset</a:t>
            </a:r>
            <a:br>
              <a:rPr lang="fi-FI" sz="2400">
                <a:solidFill>
                  <a:schemeClr val="accent4"/>
                </a:solidFill>
                <a:latin typeface="Dibber Stabil Grotesk Bold" pitchFamily="50" charset="0"/>
              </a:rPr>
            </a:br>
            <a:r>
              <a:rPr lang="fi-FI" sz="2400">
                <a:solidFill>
                  <a:schemeClr val="accent4"/>
                </a:solidFill>
                <a:latin typeface="Dibber Stabil Grotesk Bold" pitchFamily="50" charset="0"/>
              </a:rPr>
              <a:t>oppimisympäristöt</a:t>
            </a:r>
            <a:endParaRPr lang="fi-FI" sz="2400" b="0" i="0" noProof="0">
              <a:solidFill>
                <a:schemeClr val="accent4"/>
              </a:solidFill>
              <a:latin typeface="Dibber Stabil Grotesk Bold" pitchFamily="50" charset="0"/>
            </a:endParaRPr>
          </a:p>
        </p:txBody>
      </p:sp>
      <p:sp>
        <p:nvSpPr>
          <p:cNvPr id="6" name="Tekstiruutu 5">
            <a:extLst>
              <a:ext uri="{FF2B5EF4-FFF2-40B4-BE49-F238E27FC236}">
                <a16:creationId xmlns:a16="http://schemas.microsoft.com/office/drawing/2014/main" id="{D3D832AC-9D35-4B44-3A90-0638ADFCCBD6}"/>
              </a:ext>
            </a:extLst>
          </p:cNvPr>
          <p:cNvSpPr txBox="1"/>
          <p:nvPr/>
        </p:nvSpPr>
        <p:spPr>
          <a:xfrm>
            <a:off x="559342" y="1509402"/>
            <a:ext cx="5050185" cy="501676"/>
          </a:xfrm>
          <a:prstGeom prst="rect">
            <a:avLst/>
          </a:prstGeom>
          <a:noFill/>
        </p:spPr>
        <p:txBody>
          <a:bodyPr wrap="square" rtlCol="0">
            <a:spAutoFit/>
          </a:bodyPr>
          <a:lstStyle/>
          <a:p>
            <a:pPr algn="l">
              <a:lnSpc>
                <a:spcPct val="90000"/>
              </a:lnSpc>
              <a:spcAft>
                <a:spcPts val="600"/>
              </a:spcAft>
            </a:pPr>
            <a:r>
              <a:rPr lang="fi-FI" sz="1200" b="0" i="0" noProof="0" dirty="0">
                <a:solidFill>
                  <a:schemeClr val="bg1">
                    <a:lumMod val="10000"/>
                  </a:schemeClr>
                </a:solidFill>
                <a:latin typeface="Dibber Stabil Grotesk Medium" pitchFamily="50" charset="0"/>
              </a:rPr>
              <a:t>Näin toteutamme päiväkodissamme:</a:t>
            </a:r>
          </a:p>
          <a:p>
            <a:pPr algn="l">
              <a:lnSpc>
                <a:spcPct val="90000"/>
              </a:lnSpc>
              <a:spcAft>
                <a:spcPts val="600"/>
              </a:spcAft>
            </a:pPr>
            <a:endParaRPr lang="fi-FI" sz="1200" b="0" i="0" noProof="0" dirty="0">
              <a:solidFill>
                <a:schemeClr val="bg1">
                  <a:lumMod val="10000"/>
                </a:schemeClr>
              </a:solidFill>
              <a:latin typeface="Dibber Stabil Grotesk Medium" pitchFamily="50" charset="0"/>
            </a:endParaRPr>
          </a:p>
        </p:txBody>
      </p:sp>
      <p:cxnSp>
        <p:nvCxnSpPr>
          <p:cNvPr id="14" name="Straight Arrow Connector 4">
            <a:extLst>
              <a:ext uri="{FF2B5EF4-FFF2-40B4-BE49-F238E27FC236}">
                <a16:creationId xmlns:a16="http://schemas.microsoft.com/office/drawing/2014/main" id="{F042B755-3605-81EE-86F5-29EE7D33D3C8}"/>
              </a:ext>
            </a:extLst>
          </p:cNvPr>
          <p:cNvCxnSpPr>
            <a:cxnSpLocks/>
          </p:cNvCxnSpPr>
          <p:nvPr/>
        </p:nvCxnSpPr>
        <p:spPr>
          <a:xfrm flipH="1">
            <a:off x="11053745" y="3152369"/>
            <a:ext cx="512606" cy="747603"/>
          </a:xfrm>
          <a:prstGeom prst="straightConnector1">
            <a:avLst/>
          </a:prstGeom>
          <a:ln w="38100" cap="rnd">
            <a:solidFill>
              <a:schemeClr val="accent4"/>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kstin paikkamerkki 19">
            <a:extLst>
              <a:ext uri="{FF2B5EF4-FFF2-40B4-BE49-F238E27FC236}">
                <a16:creationId xmlns:a16="http://schemas.microsoft.com/office/drawing/2014/main" id="{A3CBBBA0-F8F1-8FCA-80CD-032DA3B299D7}"/>
              </a:ext>
            </a:extLst>
          </p:cNvPr>
          <p:cNvSpPr>
            <a:spLocks noGrp="1"/>
          </p:cNvSpPr>
          <p:nvPr>
            <p:ph type="body" sz="quarter" idx="13"/>
          </p:nvPr>
        </p:nvSpPr>
        <p:spPr>
          <a:xfrm>
            <a:off x="485297" y="1741951"/>
            <a:ext cx="5049139" cy="3874836"/>
          </a:xfrm>
        </p:spPr>
        <p:txBody>
          <a:bodyPr vert="horz" lIns="0" tIns="45720" rIns="91440" bIns="45720" rtlCol="0" anchor="t">
            <a:normAutofit/>
          </a:bodyPr>
          <a:lstStyle/>
          <a:p>
            <a:endParaRPr lang="fi-FI" sz="1600" dirty="0">
              <a:latin typeface="Dibber Stabil Grotesk"/>
            </a:endParaRPr>
          </a:p>
          <a:p>
            <a:r>
              <a:rPr lang="fi-FI" sz="1600" dirty="0"/>
              <a:t> Luonto toimii oppimisympäristönä</a:t>
            </a:r>
          </a:p>
          <a:p>
            <a:r>
              <a:rPr lang="fi-FI" sz="1600" dirty="0"/>
              <a:t> Oppimisympäristöt ovat muokattavissa lasten   mielenkiinnon kohteiden mukaan</a:t>
            </a:r>
          </a:p>
          <a:p>
            <a:r>
              <a:rPr lang="fi-FI" sz="1600" dirty="0"/>
              <a:t> Oppimisympäristöt suunnitellaan ja toteutetaan yhdessä lasten kanssa</a:t>
            </a:r>
          </a:p>
          <a:p>
            <a:r>
              <a:rPr lang="fi-FI" sz="1600" dirty="0"/>
              <a:t> Oppimisympäristöt pidetään siisteinä ja leikkiin kutsuvina</a:t>
            </a:r>
          </a:p>
          <a:p>
            <a:r>
              <a:rPr lang="fi-FI" sz="1600" dirty="0"/>
              <a:t>Aikuiset näyttävät esimerkkiä ja siivoavat omat jälkensä</a:t>
            </a:r>
          </a:p>
          <a:p>
            <a:endParaRPr lang="en-FI" sz="1600" dirty="0"/>
          </a:p>
        </p:txBody>
      </p:sp>
      <p:sp>
        <p:nvSpPr>
          <p:cNvPr id="7" name="Tekstiruutu 6">
            <a:extLst>
              <a:ext uri="{FF2B5EF4-FFF2-40B4-BE49-F238E27FC236}">
                <a16:creationId xmlns:a16="http://schemas.microsoft.com/office/drawing/2014/main" id="{59AB5DE0-8BA8-0C46-53B0-8B81B6637CB9}"/>
              </a:ext>
            </a:extLst>
          </p:cNvPr>
          <p:cNvSpPr txBox="1"/>
          <p:nvPr/>
        </p:nvSpPr>
        <p:spPr>
          <a:xfrm>
            <a:off x="6259863" y="5320827"/>
            <a:ext cx="5050185" cy="480131"/>
          </a:xfrm>
          <a:prstGeom prst="rect">
            <a:avLst/>
          </a:prstGeom>
          <a:noFill/>
        </p:spPr>
        <p:txBody>
          <a:bodyPr wrap="square" rtlCol="0">
            <a:spAutoFit/>
          </a:bodyPr>
          <a:lstStyle/>
          <a:p>
            <a:pPr algn="l">
              <a:lnSpc>
                <a:spcPct val="90000"/>
              </a:lnSpc>
              <a:spcAft>
                <a:spcPts val="600"/>
              </a:spcAft>
            </a:pPr>
            <a:r>
              <a:rPr lang="fi-FI" sz="1400" b="0" i="0" noProof="0">
                <a:solidFill>
                  <a:schemeClr val="bg1">
                    <a:lumMod val="10000"/>
                  </a:schemeClr>
                </a:solidFill>
                <a:latin typeface="Dibber Stabil Grotesk Italic" pitchFamily="50" charset="0"/>
              </a:rPr>
              <a:t>Leikkiin kannustavassa oppimisympäristössä myös aikuinen on oppija. </a:t>
            </a:r>
            <a:r>
              <a:rPr lang="fi-FI" sz="1400" b="1" i="0" noProof="0">
                <a:solidFill>
                  <a:schemeClr val="bg1">
                    <a:lumMod val="10000"/>
                  </a:schemeClr>
                </a:solidFill>
                <a:latin typeface="Dibber Stabil Grotesk Italic" pitchFamily="50" charset="0"/>
              </a:rPr>
              <a:t>(Vasu 2022)</a:t>
            </a:r>
          </a:p>
        </p:txBody>
      </p:sp>
    </p:spTree>
    <p:extLst>
      <p:ext uri="{BB962C8B-B14F-4D97-AF65-F5344CB8AC3E}">
        <p14:creationId xmlns:p14="http://schemas.microsoft.com/office/powerpoint/2010/main" val="135451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149B66-7ABB-F96E-6C33-7B8B09DC7295}"/>
              </a:ext>
            </a:extLst>
          </p:cNvPr>
          <p:cNvSpPr>
            <a:spLocks noGrp="1"/>
          </p:cNvSpPr>
          <p:nvPr>
            <p:ph type="title"/>
          </p:nvPr>
        </p:nvSpPr>
        <p:spPr/>
        <p:txBody>
          <a:bodyPr/>
          <a:lstStyle/>
          <a:p>
            <a:r>
              <a:rPr lang="fi-FI"/>
              <a:t>Oppimisalueet ja laaja-alainen osaaminen</a:t>
            </a:r>
          </a:p>
        </p:txBody>
      </p:sp>
    </p:spTree>
    <p:extLst>
      <p:ext uri="{BB962C8B-B14F-4D97-AF65-F5344CB8AC3E}">
        <p14:creationId xmlns:p14="http://schemas.microsoft.com/office/powerpoint/2010/main" val="412841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28E3BA6D-6A9F-831D-222C-6FB6C025AA4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478228" y="1251556"/>
            <a:ext cx="5606444" cy="5606444"/>
          </a:xfrm>
          <a:prstGeom prst="rect">
            <a:avLst/>
          </a:prstGeom>
        </p:spPr>
      </p:pic>
      <p:graphicFrame>
        <p:nvGraphicFramePr>
          <p:cNvPr id="20" name="Kaaviokuva 19">
            <a:extLst>
              <a:ext uri="{FF2B5EF4-FFF2-40B4-BE49-F238E27FC236}">
                <a16:creationId xmlns:a16="http://schemas.microsoft.com/office/drawing/2014/main" id="{881287FD-B618-62BE-5952-FD2580634BAE}"/>
              </a:ext>
            </a:extLst>
          </p:cNvPr>
          <p:cNvGraphicFramePr>
            <a:graphicFrameLocks noGrp="1" noDrilldown="1" noMove="1" noResize="1"/>
          </p:cNvGraphicFramePr>
          <p:nvPr>
            <p:extLst>
              <p:ext uri="{D42A27DB-BD31-4B8C-83A1-F6EECF244321}">
                <p14:modId xmlns:p14="http://schemas.microsoft.com/office/powerpoint/2010/main" val="1764483913"/>
              </p:ext>
            </p:extLst>
          </p:nvPr>
        </p:nvGraphicFramePr>
        <p:xfrm>
          <a:off x="2027526" y="2565470"/>
          <a:ext cx="4577126" cy="3054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Kuva 1">
            <a:extLst>
              <a:ext uri="{FF2B5EF4-FFF2-40B4-BE49-F238E27FC236}">
                <a16:creationId xmlns:a16="http://schemas.microsoft.com/office/drawing/2014/main" id="{6ADA8F0F-BA4C-C95D-ACC4-DE96F6CAF1A6}"/>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3889827" y="3679546"/>
            <a:ext cx="783245" cy="783245"/>
          </a:xfrm>
          <a:prstGeom prst="rect">
            <a:avLst/>
          </a:prstGeom>
        </p:spPr>
      </p:pic>
      <p:sp>
        <p:nvSpPr>
          <p:cNvPr id="3" name="Tekstiruutu 2">
            <a:extLst>
              <a:ext uri="{FF2B5EF4-FFF2-40B4-BE49-F238E27FC236}">
                <a16:creationId xmlns:a16="http://schemas.microsoft.com/office/drawing/2014/main" id="{36DA80E3-EA29-4138-9403-42FE3BCD2CAB}"/>
              </a:ext>
            </a:extLst>
          </p:cNvPr>
          <p:cNvSpPr txBox="1"/>
          <p:nvPr/>
        </p:nvSpPr>
        <p:spPr>
          <a:xfrm>
            <a:off x="3781218" y="3928052"/>
            <a:ext cx="1000462" cy="286232"/>
          </a:xfrm>
          <a:prstGeom prst="rect">
            <a:avLst/>
          </a:prstGeom>
          <a:noFill/>
        </p:spPr>
        <p:txBody>
          <a:bodyPr wrap="square" rtlCol="0">
            <a:spAutoFit/>
          </a:bodyPr>
          <a:lstStyle/>
          <a:p>
            <a:pPr algn="ctr">
              <a:lnSpc>
                <a:spcPct val="90000"/>
              </a:lnSpc>
            </a:pPr>
            <a:r>
              <a:rPr lang="fi-FI" sz="1400" b="0" i="0">
                <a:solidFill>
                  <a:schemeClr val="bg1"/>
                </a:solidFill>
                <a:latin typeface="Dibber Stabil Grotesk" pitchFamily="2" charset="77"/>
              </a:rPr>
              <a:t>Teema</a:t>
            </a:r>
          </a:p>
        </p:txBody>
      </p:sp>
      <p:pic>
        <p:nvPicPr>
          <p:cNvPr id="13" name="Kuva 12">
            <a:extLst>
              <a:ext uri="{FF2B5EF4-FFF2-40B4-BE49-F238E27FC236}">
                <a16:creationId xmlns:a16="http://schemas.microsoft.com/office/drawing/2014/main" id="{BC83704A-0864-BA52-E6B5-B78173E43BF7}"/>
              </a:ext>
            </a:extLst>
          </p:cNvPr>
          <p:cNvPicPr>
            <a:picLocks noChangeAspect="1"/>
          </p:cNvPicPr>
          <p:nvPr/>
        </p:nvPicPr>
        <p:blipFill>
          <a:blip r:embed="rId12"/>
          <a:stretch>
            <a:fillRect/>
          </a:stretch>
        </p:blipFill>
        <p:spPr>
          <a:xfrm flipH="1">
            <a:off x="3722778" y="777914"/>
            <a:ext cx="752670" cy="593773"/>
          </a:xfrm>
          <a:prstGeom prst="rect">
            <a:avLst/>
          </a:prstGeom>
        </p:spPr>
      </p:pic>
      <p:pic>
        <p:nvPicPr>
          <p:cNvPr id="14" name="Kuva 13">
            <a:extLst>
              <a:ext uri="{FF2B5EF4-FFF2-40B4-BE49-F238E27FC236}">
                <a16:creationId xmlns:a16="http://schemas.microsoft.com/office/drawing/2014/main" id="{5B83D1DC-0BC5-6427-2EAE-D58451A9ADC9}"/>
              </a:ext>
            </a:extLst>
          </p:cNvPr>
          <p:cNvPicPr>
            <a:picLocks noChangeAspect="1"/>
          </p:cNvPicPr>
          <p:nvPr/>
        </p:nvPicPr>
        <p:blipFill>
          <a:blip r:embed="rId13"/>
          <a:stretch>
            <a:fillRect/>
          </a:stretch>
        </p:blipFill>
        <p:spPr>
          <a:xfrm flipH="1">
            <a:off x="1744283" y="742740"/>
            <a:ext cx="690919" cy="664121"/>
          </a:xfrm>
          <a:prstGeom prst="rect">
            <a:avLst/>
          </a:prstGeom>
        </p:spPr>
      </p:pic>
      <p:pic>
        <p:nvPicPr>
          <p:cNvPr id="15" name="Kuva 14">
            <a:extLst>
              <a:ext uri="{FF2B5EF4-FFF2-40B4-BE49-F238E27FC236}">
                <a16:creationId xmlns:a16="http://schemas.microsoft.com/office/drawing/2014/main" id="{0BCA886D-8787-3F9B-3FEA-06F986352860}"/>
              </a:ext>
            </a:extLst>
          </p:cNvPr>
          <p:cNvPicPr>
            <a:picLocks noChangeAspect="1"/>
          </p:cNvPicPr>
          <p:nvPr/>
        </p:nvPicPr>
        <p:blipFill>
          <a:blip r:embed="rId14"/>
          <a:stretch>
            <a:fillRect/>
          </a:stretch>
        </p:blipFill>
        <p:spPr>
          <a:xfrm flipH="1">
            <a:off x="6860578" y="793649"/>
            <a:ext cx="752670" cy="562302"/>
          </a:xfrm>
          <a:prstGeom prst="rect">
            <a:avLst/>
          </a:prstGeom>
        </p:spPr>
      </p:pic>
      <p:pic>
        <p:nvPicPr>
          <p:cNvPr id="16" name="Kuva 15">
            <a:extLst>
              <a:ext uri="{FF2B5EF4-FFF2-40B4-BE49-F238E27FC236}">
                <a16:creationId xmlns:a16="http://schemas.microsoft.com/office/drawing/2014/main" id="{4B49B058-D271-CB3C-7E20-1F40278631BD}"/>
              </a:ext>
            </a:extLst>
          </p:cNvPr>
          <p:cNvPicPr>
            <a:picLocks noChangeAspect="1"/>
          </p:cNvPicPr>
          <p:nvPr/>
        </p:nvPicPr>
        <p:blipFill>
          <a:blip r:embed="rId15"/>
          <a:stretch>
            <a:fillRect/>
          </a:stretch>
        </p:blipFill>
        <p:spPr>
          <a:xfrm flipH="1">
            <a:off x="2732119" y="589482"/>
            <a:ext cx="688096" cy="806977"/>
          </a:xfrm>
          <a:prstGeom prst="rect">
            <a:avLst/>
          </a:prstGeom>
        </p:spPr>
      </p:pic>
      <p:pic>
        <p:nvPicPr>
          <p:cNvPr id="17" name="Kuva 16">
            <a:extLst>
              <a:ext uri="{FF2B5EF4-FFF2-40B4-BE49-F238E27FC236}">
                <a16:creationId xmlns:a16="http://schemas.microsoft.com/office/drawing/2014/main" id="{3F958D11-CAFC-27A4-254E-7E11F3483ECE}"/>
              </a:ext>
            </a:extLst>
          </p:cNvPr>
          <p:cNvPicPr>
            <a:picLocks noChangeAspect="1"/>
          </p:cNvPicPr>
          <p:nvPr/>
        </p:nvPicPr>
        <p:blipFill>
          <a:blip r:embed="rId16"/>
          <a:stretch>
            <a:fillRect/>
          </a:stretch>
        </p:blipFill>
        <p:spPr>
          <a:xfrm flipH="1">
            <a:off x="5827598" y="742740"/>
            <a:ext cx="733238" cy="664121"/>
          </a:xfrm>
          <a:prstGeom prst="rect">
            <a:avLst/>
          </a:prstGeom>
        </p:spPr>
      </p:pic>
      <p:pic>
        <p:nvPicPr>
          <p:cNvPr id="18" name="Kuva 17">
            <a:extLst>
              <a:ext uri="{FF2B5EF4-FFF2-40B4-BE49-F238E27FC236}">
                <a16:creationId xmlns:a16="http://schemas.microsoft.com/office/drawing/2014/main" id="{ACF5B775-4CBE-EDCC-886D-604CE2F0E0AA}"/>
              </a:ext>
            </a:extLst>
          </p:cNvPr>
          <p:cNvPicPr>
            <a:picLocks noChangeAspect="1"/>
          </p:cNvPicPr>
          <p:nvPr/>
        </p:nvPicPr>
        <p:blipFill>
          <a:blip r:embed="rId17"/>
          <a:stretch>
            <a:fillRect/>
          </a:stretch>
        </p:blipFill>
        <p:spPr>
          <a:xfrm flipH="1">
            <a:off x="4775188" y="753141"/>
            <a:ext cx="752670" cy="643318"/>
          </a:xfrm>
          <a:prstGeom prst="rect">
            <a:avLst/>
          </a:prstGeom>
        </p:spPr>
      </p:pic>
      <p:pic>
        <p:nvPicPr>
          <p:cNvPr id="19" name="Kuva 18">
            <a:extLst>
              <a:ext uri="{FF2B5EF4-FFF2-40B4-BE49-F238E27FC236}">
                <a16:creationId xmlns:a16="http://schemas.microsoft.com/office/drawing/2014/main" id="{42102DC1-989E-D65A-8027-B56ECCD038D7}"/>
              </a:ext>
            </a:extLst>
          </p:cNvPr>
          <p:cNvPicPr>
            <a:picLocks noChangeAspect="1"/>
          </p:cNvPicPr>
          <p:nvPr/>
        </p:nvPicPr>
        <p:blipFill>
          <a:blip r:embed="rId18"/>
          <a:stretch>
            <a:fillRect/>
          </a:stretch>
        </p:blipFill>
        <p:spPr>
          <a:xfrm flipH="1">
            <a:off x="756446" y="742740"/>
            <a:ext cx="688097" cy="664121"/>
          </a:xfrm>
          <a:prstGeom prst="rect">
            <a:avLst/>
          </a:prstGeom>
        </p:spPr>
      </p:pic>
      <p:sp>
        <p:nvSpPr>
          <p:cNvPr id="21" name="Tekstiruutu 20">
            <a:extLst>
              <a:ext uri="{FF2B5EF4-FFF2-40B4-BE49-F238E27FC236}">
                <a16:creationId xmlns:a16="http://schemas.microsoft.com/office/drawing/2014/main" id="{8B95BDF6-4022-4A6D-E0C2-01DC6E339F32}"/>
              </a:ext>
            </a:extLst>
          </p:cNvPr>
          <p:cNvSpPr txBox="1"/>
          <p:nvPr/>
        </p:nvSpPr>
        <p:spPr>
          <a:xfrm>
            <a:off x="4281449" y="2151198"/>
            <a:ext cx="1495268" cy="867930"/>
          </a:xfrm>
          <a:prstGeom prst="rect">
            <a:avLst/>
          </a:prstGeom>
          <a:noFill/>
        </p:spPr>
        <p:txBody>
          <a:bodyPr wrap="square" rtlCol="0">
            <a:spAutoFit/>
          </a:bodyPr>
          <a:lstStyle/>
          <a:p>
            <a:pPr algn="r">
              <a:lnSpc>
                <a:spcPct val="90000"/>
              </a:lnSpc>
            </a:pPr>
            <a:r>
              <a:rPr lang="fi-FI" sz="1400" b="0" i="0" noProof="0">
                <a:solidFill>
                  <a:schemeClr val="bg1"/>
                </a:solidFill>
                <a:latin typeface="Dibber Stabil Grotesk" pitchFamily="2" charset="77"/>
              </a:rPr>
              <a:t>Kulttuurinen osaaminen</a:t>
            </a:r>
            <a:r>
              <a:rPr lang="fi-FI" sz="1400">
                <a:solidFill>
                  <a:schemeClr val="bg1"/>
                </a:solidFill>
                <a:latin typeface="Dibber Stabil Grotesk" pitchFamily="2" charset="77"/>
              </a:rPr>
              <a:t>, vuorovaikutus ja ilmaisu</a:t>
            </a:r>
            <a:endParaRPr lang="fi-FI" sz="1400" b="0" i="0" noProof="0">
              <a:solidFill>
                <a:schemeClr val="bg1"/>
              </a:solidFill>
              <a:latin typeface="Dibber Stabil Grotesk" pitchFamily="2" charset="77"/>
            </a:endParaRPr>
          </a:p>
        </p:txBody>
      </p:sp>
      <p:sp>
        <p:nvSpPr>
          <p:cNvPr id="22" name="Tekstiruutu 21">
            <a:extLst>
              <a:ext uri="{FF2B5EF4-FFF2-40B4-BE49-F238E27FC236}">
                <a16:creationId xmlns:a16="http://schemas.microsoft.com/office/drawing/2014/main" id="{F8567480-ECCA-0F5A-C39F-46AF4322E182}"/>
              </a:ext>
            </a:extLst>
          </p:cNvPr>
          <p:cNvSpPr txBox="1"/>
          <p:nvPr/>
        </p:nvSpPr>
        <p:spPr>
          <a:xfrm>
            <a:off x="5354816" y="3918770"/>
            <a:ext cx="1352150" cy="480131"/>
          </a:xfrm>
          <a:prstGeom prst="rect">
            <a:avLst/>
          </a:prstGeom>
          <a:noFill/>
        </p:spPr>
        <p:txBody>
          <a:bodyPr wrap="square" rtlCol="0">
            <a:spAutoFit/>
          </a:bodyPr>
          <a:lstStyle/>
          <a:p>
            <a:pPr algn="r">
              <a:lnSpc>
                <a:spcPct val="90000"/>
              </a:lnSpc>
            </a:pPr>
            <a:r>
              <a:rPr lang="fi-FI" sz="1400" b="0" i="0" noProof="0">
                <a:solidFill>
                  <a:schemeClr val="bg1"/>
                </a:solidFill>
                <a:latin typeface="Dibber Stabil Grotesk" pitchFamily="2" charset="77"/>
              </a:rPr>
              <a:t>Ajattelu ja oppiminen</a:t>
            </a:r>
          </a:p>
        </p:txBody>
      </p:sp>
      <p:sp>
        <p:nvSpPr>
          <p:cNvPr id="23" name="Tekstiruutu 22">
            <a:extLst>
              <a:ext uri="{FF2B5EF4-FFF2-40B4-BE49-F238E27FC236}">
                <a16:creationId xmlns:a16="http://schemas.microsoft.com/office/drawing/2014/main" id="{0374DDCB-4AF6-575D-2918-379B6D065206}"/>
              </a:ext>
            </a:extLst>
          </p:cNvPr>
          <p:cNvSpPr txBox="1"/>
          <p:nvPr/>
        </p:nvSpPr>
        <p:spPr>
          <a:xfrm>
            <a:off x="4391084" y="5493915"/>
            <a:ext cx="1495268" cy="4801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Osallistuminen ja vaikuttaminen</a:t>
            </a:r>
          </a:p>
        </p:txBody>
      </p:sp>
      <p:sp>
        <p:nvSpPr>
          <p:cNvPr id="24" name="Tekstiruutu 23">
            <a:extLst>
              <a:ext uri="{FF2B5EF4-FFF2-40B4-BE49-F238E27FC236}">
                <a16:creationId xmlns:a16="http://schemas.microsoft.com/office/drawing/2014/main" id="{88615E68-EEA8-FDED-0A73-2B769440579A}"/>
              </a:ext>
            </a:extLst>
          </p:cNvPr>
          <p:cNvSpPr txBox="1"/>
          <p:nvPr/>
        </p:nvSpPr>
        <p:spPr>
          <a:xfrm>
            <a:off x="2768243" y="5375109"/>
            <a:ext cx="1352150" cy="6740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Itsestä huolehtiminen ja arjen taidot</a:t>
            </a:r>
          </a:p>
        </p:txBody>
      </p:sp>
      <p:sp>
        <p:nvSpPr>
          <p:cNvPr id="25" name="Tekstiruutu 24">
            <a:extLst>
              <a:ext uri="{FF2B5EF4-FFF2-40B4-BE49-F238E27FC236}">
                <a16:creationId xmlns:a16="http://schemas.microsoft.com/office/drawing/2014/main" id="{096FBF5C-4069-3639-5EDE-5BDB14F03FC2}"/>
              </a:ext>
            </a:extLst>
          </p:cNvPr>
          <p:cNvSpPr txBox="1"/>
          <p:nvPr/>
        </p:nvSpPr>
        <p:spPr>
          <a:xfrm>
            <a:off x="1838535" y="3849688"/>
            <a:ext cx="1352150" cy="4801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Digitaalinen osaaminen</a:t>
            </a:r>
          </a:p>
        </p:txBody>
      </p:sp>
      <p:sp>
        <p:nvSpPr>
          <p:cNvPr id="26" name="Tekstiruutu 25">
            <a:extLst>
              <a:ext uri="{FF2B5EF4-FFF2-40B4-BE49-F238E27FC236}">
                <a16:creationId xmlns:a16="http://schemas.microsoft.com/office/drawing/2014/main" id="{E1917A7F-4549-3DF8-D9AD-61DAA2C2766D}"/>
              </a:ext>
            </a:extLst>
          </p:cNvPr>
          <p:cNvSpPr txBox="1"/>
          <p:nvPr/>
        </p:nvSpPr>
        <p:spPr>
          <a:xfrm>
            <a:off x="2775894" y="2268836"/>
            <a:ext cx="1352150" cy="286232"/>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Monilukutaito</a:t>
            </a:r>
          </a:p>
        </p:txBody>
      </p:sp>
      <p:sp>
        <p:nvSpPr>
          <p:cNvPr id="27" name="Tekstiruutu 26">
            <a:extLst>
              <a:ext uri="{FF2B5EF4-FFF2-40B4-BE49-F238E27FC236}">
                <a16:creationId xmlns:a16="http://schemas.microsoft.com/office/drawing/2014/main" id="{AE84990B-BE49-5B7D-E163-A63C0A3E0AEC}"/>
              </a:ext>
            </a:extLst>
          </p:cNvPr>
          <p:cNvSpPr txBox="1"/>
          <p:nvPr/>
        </p:nvSpPr>
        <p:spPr>
          <a:xfrm>
            <a:off x="7236913" y="1949586"/>
            <a:ext cx="4037506" cy="4210383"/>
          </a:xfrm>
          <a:prstGeom prst="rect">
            <a:avLst/>
          </a:prstGeom>
          <a:noFill/>
        </p:spPr>
        <p:txBody>
          <a:bodyPr wrap="square" rtlCol="0">
            <a:spAutoFit/>
          </a:bodyPr>
          <a:lstStyle/>
          <a:p>
            <a:pPr algn="l">
              <a:lnSpc>
                <a:spcPct val="90000"/>
              </a:lnSpc>
              <a:spcAft>
                <a:spcPts val="600"/>
              </a:spcAft>
            </a:pPr>
            <a:r>
              <a:rPr lang="fi-FI" sz="1200" b="0" i="0" noProof="0">
                <a:latin typeface="Dibber Stabil Grotesk Medium" pitchFamily="50" charset="0"/>
              </a:rPr>
              <a:t>Näin käytämme tähtimallia:</a:t>
            </a:r>
            <a:endParaRPr lang="fi-FI" sz="1200" b="0" i="0" noProof="0">
              <a:latin typeface="Dibber Stabil Grotesk" pitchFamily="2" charset="77"/>
            </a:endParaRP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Tähteä voi käyttää koko suunnittelun pohjana tai yksittäisen projektin suunnitteluun </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Keskelle teema, projektin nimi tms.</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Nuolien osoittamaan kohtaan suunnitelma, miten toteutetaan, toteutus, arviointi ja kehittäminen esim. eri väreillä</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Sopii myös osaksi työmme näkyväksi tekemistä perheille jo suunnittelun alkuvaiheessa, kun lasten mielenkiinnon kohteet huomioitu. </a:t>
            </a:r>
          </a:p>
          <a:p>
            <a:pPr marL="171450" indent="-171450" algn="l">
              <a:lnSpc>
                <a:spcPct val="90000"/>
              </a:lnSpc>
              <a:spcAft>
                <a:spcPts val="600"/>
              </a:spcAft>
              <a:buFont typeface="Arial" panose="020B0604020202020204" pitchFamily="34" charset="0"/>
              <a:buChar char="•"/>
            </a:pPr>
            <a:r>
              <a:rPr lang="fi-FI" sz="1200" b="0" i="0" noProof="0">
                <a:latin typeface="Dibber Stabil Grotesk" pitchFamily="2" charset="77"/>
              </a:rPr>
              <a:t>Teemana esimerkiksi ”Autot”, joka laitetaan tähden keskelle ja ympärille sitten jo niitä lasten kanssa yhdessä suunniteltuja tapoja tutustua autoihin: retkellä bongaillaan eri värisiä autoja tai rekisterinumeroita, askarrellaan unelmien auto jne.</a:t>
            </a:r>
            <a:br>
              <a:rPr lang="fi-FI" sz="1200" b="0" i="0" noProof="0">
                <a:latin typeface="Dibber Stabil Grotesk" pitchFamily="2" charset="77"/>
              </a:rPr>
            </a:br>
            <a:br>
              <a:rPr lang="fi-FI" sz="1200" b="0" i="0" noProof="0">
                <a:latin typeface="Dibber Stabil Grotesk" pitchFamily="2" charset="77"/>
              </a:rPr>
            </a:br>
            <a:r>
              <a:rPr lang="fi-FI" sz="1200" b="0" i="0" noProof="0">
                <a:latin typeface="Dibber Stabil Grotesk" pitchFamily="2" charset="77"/>
                <a:sym typeface="Wingdings" panose="05000000000000000000" pitchFamily="2" charset="2"/>
              </a:rPr>
              <a:t> </a:t>
            </a:r>
            <a:r>
              <a:rPr lang="fi-FI" sz="1200" b="0" i="0" noProof="0">
                <a:latin typeface="Dibber Stabil Grotesk" pitchFamily="2" charset="77"/>
              </a:rPr>
              <a:t>Jo tässä vaiheessa laitetaan tähdestä kuva viikko-/kuukausikirjeeseen, ja aina, kun tähteen tulee lisää asiaa, liitetään kuva kirjeeseen. Näin perheilläkin on mahdollisuus nähdä lopputuloksen lisäksi myös koko prosessi.</a:t>
            </a:r>
          </a:p>
          <a:p>
            <a:pPr algn="l">
              <a:lnSpc>
                <a:spcPct val="90000"/>
              </a:lnSpc>
              <a:spcAft>
                <a:spcPts val="600"/>
              </a:spcAft>
            </a:pPr>
            <a:endParaRPr lang="en-FI" sz="1200" b="0" i="0" noProof="0">
              <a:latin typeface="Dibber Stabil Grotesk" pitchFamily="2" charset="77"/>
            </a:endParaRPr>
          </a:p>
        </p:txBody>
      </p:sp>
      <p:sp>
        <p:nvSpPr>
          <p:cNvPr id="28" name="Graphic 19">
            <a:extLst>
              <a:ext uri="{FF2B5EF4-FFF2-40B4-BE49-F238E27FC236}">
                <a16:creationId xmlns:a16="http://schemas.microsoft.com/office/drawing/2014/main" id="{E915AACD-4774-B4BB-7A6E-05B9D3E8072E}"/>
              </a:ext>
            </a:extLst>
          </p:cNvPr>
          <p:cNvSpPr>
            <a:spLocks noChangeAspect="1"/>
          </p:cNvSpPr>
          <p:nvPr/>
        </p:nvSpPr>
        <p:spPr>
          <a:xfrm rot="3691754">
            <a:off x="5961240" y="2663500"/>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29" name="Graphic 19">
            <a:extLst>
              <a:ext uri="{FF2B5EF4-FFF2-40B4-BE49-F238E27FC236}">
                <a16:creationId xmlns:a16="http://schemas.microsoft.com/office/drawing/2014/main" id="{86C0A7E9-A78D-958B-A588-3B1046E917CA}"/>
              </a:ext>
            </a:extLst>
          </p:cNvPr>
          <p:cNvSpPr>
            <a:spLocks noChangeAspect="1"/>
          </p:cNvSpPr>
          <p:nvPr/>
        </p:nvSpPr>
        <p:spPr>
          <a:xfrm rot="7266335">
            <a:off x="5966751" y="4946549"/>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30" name="Graphic 19">
            <a:extLst>
              <a:ext uri="{FF2B5EF4-FFF2-40B4-BE49-F238E27FC236}">
                <a16:creationId xmlns:a16="http://schemas.microsoft.com/office/drawing/2014/main" id="{24E8986A-B2D2-4FC0-60CA-DE98D983585C}"/>
              </a:ext>
            </a:extLst>
          </p:cNvPr>
          <p:cNvSpPr>
            <a:spLocks noChangeAspect="1"/>
          </p:cNvSpPr>
          <p:nvPr/>
        </p:nvSpPr>
        <p:spPr>
          <a:xfrm rot="10800000">
            <a:off x="3991219" y="6070791"/>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31" name="Graphic 19">
            <a:extLst>
              <a:ext uri="{FF2B5EF4-FFF2-40B4-BE49-F238E27FC236}">
                <a16:creationId xmlns:a16="http://schemas.microsoft.com/office/drawing/2014/main" id="{5F4FB8A2-A85B-A23C-72E9-D680D6556E94}"/>
              </a:ext>
            </a:extLst>
          </p:cNvPr>
          <p:cNvSpPr>
            <a:spLocks noChangeAspect="1"/>
          </p:cNvSpPr>
          <p:nvPr/>
        </p:nvSpPr>
        <p:spPr>
          <a:xfrm rot="14428859">
            <a:off x="2024829" y="4946550"/>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32" name="Graphic 19">
            <a:extLst>
              <a:ext uri="{FF2B5EF4-FFF2-40B4-BE49-F238E27FC236}">
                <a16:creationId xmlns:a16="http://schemas.microsoft.com/office/drawing/2014/main" id="{1C4AC7A3-108B-560B-E351-FD246595695A}"/>
              </a:ext>
            </a:extLst>
          </p:cNvPr>
          <p:cNvSpPr>
            <a:spLocks noChangeAspect="1"/>
          </p:cNvSpPr>
          <p:nvPr/>
        </p:nvSpPr>
        <p:spPr>
          <a:xfrm rot="18202461">
            <a:off x="2013045" y="2631541"/>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33" name="Graphic 19">
            <a:extLst>
              <a:ext uri="{FF2B5EF4-FFF2-40B4-BE49-F238E27FC236}">
                <a16:creationId xmlns:a16="http://schemas.microsoft.com/office/drawing/2014/main" id="{76D5DF6A-C022-14F8-223A-B028B58D17DB}"/>
              </a:ext>
            </a:extLst>
          </p:cNvPr>
          <p:cNvSpPr>
            <a:spLocks noChangeAspect="1"/>
          </p:cNvSpPr>
          <p:nvPr/>
        </p:nvSpPr>
        <p:spPr>
          <a:xfrm>
            <a:off x="3994489" y="1532698"/>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Tree>
    <p:extLst>
      <p:ext uri="{BB962C8B-B14F-4D97-AF65-F5344CB8AC3E}">
        <p14:creationId xmlns:p14="http://schemas.microsoft.com/office/powerpoint/2010/main" val="246518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CC067-C8F0-8E39-DD0C-92339DE55099}"/>
              </a:ext>
            </a:extLst>
          </p:cNvPr>
          <p:cNvSpPr>
            <a:spLocks noGrp="1"/>
          </p:cNvSpPr>
          <p:nvPr>
            <p:ph type="title"/>
          </p:nvPr>
        </p:nvSpPr>
        <p:spPr/>
        <p:txBody>
          <a:bodyPr/>
          <a:lstStyle/>
          <a:p>
            <a:r>
              <a:rPr lang="fi-FI"/>
              <a:t>Lempeyden voimalla.</a:t>
            </a:r>
          </a:p>
        </p:txBody>
      </p:sp>
    </p:spTree>
    <p:extLst>
      <p:ext uri="{BB962C8B-B14F-4D97-AF65-F5344CB8AC3E}">
        <p14:creationId xmlns:p14="http://schemas.microsoft.com/office/powerpoint/2010/main" val="377240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5826BB72-2E86-31C7-9D57-F67B93CE657B}"/>
              </a:ext>
            </a:extLst>
          </p:cNvPr>
          <p:cNvPicPr/>
          <p:nvPr/>
        </p:nvPicPr>
        <p:blipFill>
          <a:blip r:embed="rId3">
            <a:extLst>
              <a:ext uri="{96DAC541-7B7A-43D3-8B79-37D633B846F1}">
                <asvg:svgBlip xmlns:asvg="http://schemas.microsoft.com/office/drawing/2016/SVG/main" r:embed="rId4"/>
              </a:ext>
            </a:extLst>
          </a:blip>
          <a:stretch>
            <a:fillRect/>
          </a:stretch>
        </p:blipFill>
        <p:spPr>
          <a:xfrm>
            <a:off x="2831692" y="702751"/>
            <a:ext cx="5606444" cy="5606444"/>
          </a:xfrm>
          <a:prstGeom prst="rect">
            <a:avLst/>
          </a:prstGeom>
        </p:spPr>
      </p:pic>
      <p:graphicFrame>
        <p:nvGraphicFramePr>
          <p:cNvPr id="3" name="Kaaviokuva 2">
            <a:extLst>
              <a:ext uri="{FF2B5EF4-FFF2-40B4-BE49-F238E27FC236}">
                <a16:creationId xmlns:a16="http://schemas.microsoft.com/office/drawing/2014/main" id="{AC611CF3-14AE-5609-2FC2-3F233C9DF6B3}"/>
              </a:ext>
            </a:extLst>
          </p:cNvPr>
          <p:cNvGraphicFramePr/>
          <p:nvPr>
            <p:extLst>
              <p:ext uri="{D42A27DB-BD31-4B8C-83A1-F6EECF244321}">
                <p14:modId xmlns:p14="http://schemas.microsoft.com/office/powerpoint/2010/main" val="1464809528"/>
              </p:ext>
            </p:extLst>
          </p:nvPr>
        </p:nvGraphicFramePr>
        <p:xfrm>
          <a:off x="3380990" y="2016665"/>
          <a:ext cx="4577126" cy="3054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Kuva 3">
            <a:extLst>
              <a:ext uri="{FF2B5EF4-FFF2-40B4-BE49-F238E27FC236}">
                <a16:creationId xmlns:a16="http://schemas.microsoft.com/office/drawing/2014/main" id="{3BF153C1-87F7-7AA1-E268-8A5B1866C78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244851" y="3222736"/>
            <a:ext cx="783245" cy="783245"/>
          </a:xfrm>
          <a:prstGeom prst="rect">
            <a:avLst/>
          </a:prstGeom>
        </p:spPr>
      </p:pic>
      <p:sp>
        <p:nvSpPr>
          <p:cNvPr id="5" name="Tekstiruutu 4">
            <a:extLst>
              <a:ext uri="{FF2B5EF4-FFF2-40B4-BE49-F238E27FC236}">
                <a16:creationId xmlns:a16="http://schemas.microsoft.com/office/drawing/2014/main" id="{15F82591-0BA1-64A5-6950-99B77933CA79}"/>
              </a:ext>
            </a:extLst>
          </p:cNvPr>
          <p:cNvSpPr txBox="1"/>
          <p:nvPr/>
        </p:nvSpPr>
        <p:spPr>
          <a:xfrm>
            <a:off x="5131856" y="3450323"/>
            <a:ext cx="1000462" cy="286232"/>
          </a:xfrm>
          <a:prstGeom prst="rect">
            <a:avLst/>
          </a:prstGeom>
          <a:noFill/>
        </p:spPr>
        <p:txBody>
          <a:bodyPr wrap="square" rtlCol="0">
            <a:spAutoFit/>
          </a:bodyPr>
          <a:lstStyle/>
          <a:p>
            <a:pPr algn="ctr">
              <a:lnSpc>
                <a:spcPct val="90000"/>
              </a:lnSpc>
            </a:pPr>
            <a:r>
              <a:rPr lang="fi-FI" sz="1400" b="0" i="0">
                <a:solidFill>
                  <a:schemeClr val="bg1"/>
                </a:solidFill>
                <a:latin typeface="Dibber Stabil Grotesk" pitchFamily="2" charset="77"/>
              </a:rPr>
              <a:t>Teema</a:t>
            </a:r>
          </a:p>
        </p:txBody>
      </p:sp>
      <p:sp>
        <p:nvSpPr>
          <p:cNvPr id="6" name="Tekstiruutu 5">
            <a:extLst>
              <a:ext uri="{FF2B5EF4-FFF2-40B4-BE49-F238E27FC236}">
                <a16:creationId xmlns:a16="http://schemas.microsoft.com/office/drawing/2014/main" id="{6421BB92-D93A-7180-CFFD-0C37572BCA04}"/>
              </a:ext>
            </a:extLst>
          </p:cNvPr>
          <p:cNvSpPr txBox="1"/>
          <p:nvPr/>
        </p:nvSpPr>
        <p:spPr>
          <a:xfrm>
            <a:off x="5634913" y="1602393"/>
            <a:ext cx="1495268" cy="867930"/>
          </a:xfrm>
          <a:prstGeom prst="rect">
            <a:avLst/>
          </a:prstGeom>
          <a:noFill/>
        </p:spPr>
        <p:txBody>
          <a:bodyPr wrap="square" rtlCol="0">
            <a:spAutoFit/>
          </a:bodyPr>
          <a:lstStyle/>
          <a:p>
            <a:pPr algn="r">
              <a:lnSpc>
                <a:spcPct val="90000"/>
              </a:lnSpc>
            </a:pPr>
            <a:r>
              <a:rPr lang="fi-FI" sz="1400" b="0" i="0" noProof="0">
                <a:solidFill>
                  <a:schemeClr val="bg1"/>
                </a:solidFill>
                <a:latin typeface="Dibber Stabil Grotesk" pitchFamily="2" charset="77"/>
              </a:rPr>
              <a:t>Kulttuurinen osaaminen</a:t>
            </a:r>
            <a:r>
              <a:rPr lang="fi-FI" sz="1400">
                <a:solidFill>
                  <a:schemeClr val="bg1"/>
                </a:solidFill>
                <a:latin typeface="Dibber Stabil Grotesk" pitchFamily="2" charset="77"/>
              </a:rPr>
              <a:t>, vuorovaikutus ja ilmaisu</a:t>
            </a:r>
            <a:endParaRPr lang="fi-FI" sz="1400" b="0" i="0" noProof="0">
              <a:solidFill>
                <a:schemeClr val="bg1"/>
              </a:solidFill>
              <a:latin typeface="Dibber Stabil Grotesk" pitchFamily="2" charset="77"/>
            </a:endParaRPr>
          </a:p>
        </p:txBody>
      </p:sp>
      <p:sp>
        <p:nvSpPr>
          <p:cNvPr id="7" name="Tekstiruutu 6">
            <a:extLst>
              <a:ext uri="{FF2B5EF4-FFF2-40B4-BE49-F238E27FC236}">
                <a16:creationId xmlns:a16="http://schemas.microsoft.com/office/drawing/2014/main" id="{10CE85E7-01E6-6F9A-FBDE-AB3E223AF160}"/>
              </a:ext>
            </a:extLst>
          </p:cNvPr>
          <p:cNvSpPr txBox="1"/>
          <p:nvPr/>
        </p:nvSpPr>
        <p:spPr>
          <a:xfrm>
            <a:off x="6708280" y="3369965"/>
            <a:ext cx="1352150" cy="480131"/>
          </a:xfrm>
          <a:prstGeom prst="rect">
            <a:avLst/>
          </a:prstGeom>
          <a:noFill/>
        </p:spPr>
        <p:txBody>
          <a:bodyPr wrap="square" rtlCol="0">
            <a:spAutoFit/>
          </a:bodyPr>
          <a:lstStyle/>
          <a:p>
            <a:pPr algn="r">
              <a:lnSpc>
                <a:spcPct val="90000"/>
              </a:lnSpc>
            </a:pPr>
            <a:r>
              <a:rPr lang="fi-FI" sz="1400" b="0" i="0" noProof="0">
                <a:solidFill>
                  <a:schemeClr val="bg1"/>
                </a:solidFill>
                <a:latin typeface="Dibber Stabil Grotesk" pitchFamily="2" charset="77"/>
              </a:rPr>
              <a:t>Ajattelu ja oppiminen</a:t>
            </a:r>
          </a:p>
        </p:txBody>
      </p:sp>
      <p:sp>
        <p:nvSpPr>
          <p:cNvPr id="8" name="Tekstiruutu 7">
            <a:extLst>
              <a:ext uri="{FF2B5EF4-FFF2-40B4-BE49-F238E27FC236}">
                <a16:creationId xmlns:a16="http://schemas.microsoft.com/office/drawing/2014/main" id="{172CBCCD-BB0F-66FC-A407-EC5FC047AF36}"/>
              </a:ext>
            </a:extLst>
          </p:cNvPr>
          <p:cNvSpPr txBox="1"/>
          <p:nvPr/>
        </p:nvSpPr>
        <p:spPr>
          <a:xfrm>
            <a:off x="5744548" y="4945110"/>
            <a:ext cx="1495268" cy="4801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Osallistuminen ja vaikuttaminen</a:t>
            </a:r>
          </a:p>
        </p:txBody>
      </p:sp>
      <p:sp>
        <p:nvSpPr>
          <p:cNvPr id="9" name="Tekstiruutu 8">
            <a:extLst>
              <a:ext uri="{FF2B5EF4-FFF2-40B4-BE49-F238E27FC236}">
                <a16:creationId xmlns:a16="http://schemas.microsoft.com/office/drawing/2014/main" id="{F0DAA625-A296-2E56-1565-20B360FDEB4C}"/>
              </a:ext>
            </a:extLst>
          </p:cNvPr>
          <p:cNvSpPr txBox="1"/>
          <p:nvPr/>
        </p:nvSpPr>
        <p:spPr>
          <a:xfrm>
            <a:off x="4121707" y="4826304"/>
            <a:ext cx="1352150" cy="6740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Itsestä huolehtiminen ja arjen taidot</a:t>
            </a:r>
          </a:p>
        </p:txBody>
      </p:sp>
      <p:sp>
        <p:nvSpPr>
          <p:cNvPr id="10" name="Tekstiruutu 9">
            <a:extLst>
              <a:ext uri="{FF2B5EF4-FFF2-40B4-BE49-F238E27FC236}">
                <a16:creationId xmlns:a16="http://schemas.microsoft.com/office/drawing/2014/main" id="{ABDEC6B1-4899-26D7-01D9-A213BE93B559}"/>
              </a:ext>
            </a:extLst>
          </p:cNvPr>
          <p:cNvSpPr txBox="1"/>
          <p:nvPr/>
        </p:nvSpPr>
        <p:spPr>
          <a:xfrm>
            <a:off x="3191999" y="3300883"/>
            <a:ext cx="1352150" cy="480131"/>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Digitaalinen osaaminen</a:t>
            </a:r>
          </a:p>
        </p:txBody>
      </p:sp>
      <p:sp>
        <p:nvSpPr>
          <p:cNvPr id="11" name="Tekstiruutu 10">
            <a:extLst>
              <a:ext uri="{FF2B5EF4-FFF2-40B4-BE49-F238E27FC236}">
                <a16:creationId xmlns:a16="http://schemas.microsoft.com/office/drawing/2014/main" id="{AC172593-0274-11A7-B6FD-A742A3383551}"/>
              </a:ext>
            </a:extLst>
          </p:cNvPr>
          <p:cNvSpPr txBox="1"/>
          <p:nvPr/>
        </p:nvSpPr>
        <p:spPr>
          <a:xfrm>
            <a:off x="4129358" y="1720031"/>
            <a:ext cx="1352150" cy="286232"/>
          </a:xfrm>
          <a:prstGeom prst="rect">
            <a:avLst/>
          </a:prstGeom>
          <a:noFill/>
        </p:spPr>
        <p:txBody>
          <a:bodyPr wrap="square" rtlCol="0">
            <a:spAutoFit/>
          </a:bodyPr>
          <a:lstStyle/>
          <a:p>
            <a:pPr algn="l">
              <a:lnSpc>
                <a:spcPct val="90000"/>
              </a:lnSpc>
            </a:pPr>
            <a:r>
              <a:rPr lang="fi-FI" sz="1400" b="0" i="0" noProof="0">
                <a:solidFill>
                  <a:schemeClr val="bg1"/>
                </a:solidFill>
                <a:latin typeface="Dibber Stabil Grotesk" pitchFamily="2" charset="77"/>
              </a:rPr>
              <a:t>Monilukutaito</a:t>
            </a:r>
          </a:p>
        </p:txBody>
      </p:sp>
      <p:sp>
        <p:nvSpPr>
          <p:cNvPr id="12" name="Graphic 19">
            <a:extLst>
              <a:ext uri="{FF2B5EF4-FFF2-40B4-BE49-F238E27FC236}">
                <a16:creationId xmlns:a16="http://schemas.microsoft.com/office/drawing/2014/main" id="{ABC515F9-6BB3-9CD3-6098-34A8734A4D59}"/>
              </a:ext>
            </a:extLst>
          </p:cNvPr>
          <p:cNvSpPr>
            <a:spLocks noChangeAspect="1"/>
          </p:cNvSpPr>
          <p:nvPr/>
        </p:nvSpPr>
        <p:spPr>
          <a:xfrm rot="3691754">
            <a:off x="7314704" y="2114695"/>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3" name="Graphic 19">
            <a:extLst>
              <a:ext uri="{FF2B5EF4-FFF2-40B4-BE49-F238E27FC236}">
                <a16:creationId xmlns:a16="http://schemas.microsoft.com/office/drawing/2014/main" id="{595254DF-20AE-D237-8EAD-EBD21BEE1449}"/>
              </a:ext>
            </a:extLst>
          </p:cNvPr>
          <p:cNvSpPr>
            <a:spLocks noChangeAspect="1"/>
          </p:cNvSpPr>
          <p:nvPr/>
        </p:nvSpPr>
        <p:spPr>
          <a:xfrm rot="7266335">
            <a:off x="7320215" y="4397744"/>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4" name="Graphic 19">
            <a:extLst>
              <a:ext uri="{FF2B5EF4-FFF2-40B4-BE49-F238E27FC236}">
                <a16:creationId xmlns:a16="http://schemas.microsoft.com/office/drawing/2014/main" id="{B0088023-B705-EC04-F842-69E6178DF387}"/>
              </a:ext>
            </a:extLst>
          </p:cNvPr>
          <p:cNvSpPr>
            <a:spLocks noChangeAspect="1"/>
          </p:cNvSpPr>
          <p:nvPr/>
        </p:nvSpPr>
        <p:spPr>
          <a:xfrm rot="10800000">
            <a:off x="5344683" y="5521986"/>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5" name="Graphic 19">
            <a:extLst>
              <a:ext uri="{FF2B5EF4-FFF2-40B4-BE49-F238E27FC236}">
                <a16:creationId xmlns:a16="http://schemas.microsoft.com/office/drawing/2014/main" id="{10386C34-5D2D-9351-5A69-ACA67FCDBA31}"/>
              </a:ext>
            </a:extLst>
          </p:cNvPr>
          <p:cNvSpPr>
            <a:spLocks noChangeAspect="1"/>
          </p:cNvSpPr>
          <p:nvPr/>
        </p:nvSpPr>
        <p:spPr>
          <a:xfrm rot="14428859">
            <a:off x="3378293" y="4397745"/>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6" name="Graphic 19">
            <a:extLst>
              <a:ext uri="{FF2B5EF4-FFF2-40B4-BE49-F238E27FC236}">
                <a16:creationId xmlns:a16="http://schemas.microsoft.com/office/drawing/2014/main" id="{087F18CE-523D-6FD1-EB99-3129AED0F73A}"/>
              </a:ext>
            </a:extLst>
          </p:cNvPr>
          <p:cNvSpPr>
            <a:spLocks noChangeAspect="1"/>
          </p:cNvSpPr>
          <p:nvPr/>
        </p:nvSpPr>
        <p:spPr>
          <a:xfrm rot="18202461">
            <a:off x="3366509" y="2082736"/>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7" name="Graphic 19">
            <a:extLst>
              <a:ext uri="{FF2B5EF4-FFF2-40B4-BE49-F238E27FC236}">
                <a16:creationId xmlns:a16="http://schemas.microsoft.com/office/drawing/2014/main" id="{34F0F2C9-D3D9-7B5D-2676-6333F3D06DA8}"/>
              </a:ext>
            </a:extLst>
          </p:cNvPr>
          <p:cNvSpPr>
            <a:spLocks noChangeAspect="1"/>
          </p:cNvSpPr>
          <p:nvPr/>
        </p:nvSpPr>
        <p:spPr>
          <a:xfrm>
            <a:off x="5347953" y="983893"/>
            <a:ext cx="573919" cy="520083"/>
          </a:xfrm>
          <a:custGeom>
            <a:avLst/>
            <a:gdLst>
              <a:gd name="connsiteX0" fmla="*/ 461772 w 1252061"/>
              <a:gd name="connsiteY0" fmla="*/ 94814 h 1134614"/>
              <a:gd name="connsiteX1" fmla="*/ 25708 w 1252061"/>
              <a:gd name="connsiteY1" fmla="*/ 850101 h 1134614"/>
              <a:gd name="connsiteX2" fmla="*/ 189967 w 1252061"/>
              <a:gd name="connsiteY2" fmla="*/ 1134614 h 1134614"/>
              <a:gd name="connsiteX3" fmla="*/ 1062094 w 1252061"/>
              <a:gd name="connsiteY3" fmla="*/ 1134614 h 1134614"/>
              <a:gd name="connsiteX4" fmla="*/ 1226353 w 1252061"/>
              <a:gd name="connsiteY4" fmla="*/ 850101 h 1134614"/>
              <a:gd name="connsiteX5" fmla="*/ 790290 w 1252061"/>
              <a:gd name="connsiteY5" fmla="*/ 94814 h 1134614"/>
              <a:gd name="connsiteX6" fmla="*/ 461772 w 1252061"/>
              <a:gd name="connsiteY6" fmla="*/ 94814 h 11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2061" h="1134614">
                <a:moveTo>
                  <a:pt x="461772" y="94814"/>
                </a:moveTo>
                <a:lnTo>
                  <a:pt x="25708" y="850101"/>
                </a:lnTo>
                <a:cubicBezTo>
                  <a:pt x="-47317" y="976520"/>
                  <a:pt x="43917" y="1134614"/>
                  <a:pt x="189967" y="1134614"/>
                </a:cubicBezTo>
                <a:lnTo>
                  <a:pt x="1062094" y="1134614"/>
                </a:lnTo>
                <a:cubicBezTo>
                  <a:pt x="1208144" y="1134614"/>
                  <a:pt x="1299378" y="976520"/>
                  <a:pt x="1226353" y="850101"/>
                </a:cubicBezTo>
                <a:lnTo>
                  <a:pt x="790290" y="94814"/>
                </a:lnTo>
                <a:cubicBezTo>
                  <a:pt x="717265" y="-31605"/>
                  <a:pt x="534797" y="-31605"/>
                  <a:pt x="461772" y="94814"/>
                </a:cubicBezTo>
                <a:close/>
              </a:path>
            </a:pathLst>
          </a:custGeom>
          <a:solidFill>
            <a:schemeClr val="accent1"/>
          </a:solidFill>
          <a:ln w="9463" cap="flat">
            <a:noFill/>
            <a:prstDash val="solid"/>
            <a:miter/>
          </a:ln>
        </p:spPr>
        <p:txBody>
          <a:bodyPr rtlCol="0" anchor="ctr"/>
          <a:lstStyle/>
          <a:p>
            <a:endParaRPr lang="nb-NO"/>
          </a:p>
        </p:txBody>
      </p:sp>
      <p:sp>
        <p:nvSpPr>
          <p:cNvPr id="18" name="Otsikko 17">
            <a:extLst>
              <a:ext uri="{FF2B5EF4-FFF2-40B4-BE49-F238E27FC236}">
                <a16:creationId xmlns:a16="http://schemas.microsoft.com/office/drawing/2014/main" id="{3274BFBE-95E8-3AA8-F125-466DA4603B22}"/>
              </a:ext>
            </a:extLst>
          </p:cNvPr>
          <p:cNvSpPr>
            <a:spLocks noGrp="1"/>
          </p:cNvSpPr>
          <p:nvPr>
            <p:ph type="title"/>
          </p:nvPr>
        </p:nvSpPr>
        <p:spPr/>
        <p:txBody>
          <a:bodyPr anchor="t"/>
          <a:lstStyle/>
          <a:p>
            <a:r>
              <a:rPr lang="fi-FI"/>
              <a:t>Teema: xxx</a:t>
            </a:r>
          </a:p>
        </p:txBody>
      </p:sp>
      <p:sp>
        <p:nvSpPr>
          <p:cNvPr id="23" name="Tekstiruutu 22">
            <a:extLst>
              <a:ext uri="{FF2B5EF4-FFF2-40B4-BE49-F238E27FC236}">
                <a16:creationId xmlns:a16="http://schemas.microsoft.com/office/drawing/2014/main" id="{C0A978BA-B67A-6D4D-C3D1-252766726E6E}"/>
              </a:ext>
            </a:extLst>
          </p:cNvPr>
          <p:cNvSpPr txBox="1"/>
          <p:nvPr/>
        </p:nvSpPr>
        <p:spPr>
          <a:xfrm>
            <a:off x="4805433" y="281252"/>
            <a:ext cx="1798010"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
        <p:nvSpPr>
          <p:cNvPr id="24" name="Tekstiruutu 23">
            <a:extLst>
              <a:ext uri="{FF2B5EF4-FFF2-40B4-BE49-F238E27FC236}">
                <a16:creationId xmlns:a16="http://schemas.microsoft.com/office/drawing/2014/main" id="{3C34AE28-285E-04E8-2A2C-BDB215A6A29A}"/>
              </a:ext>
            </a:extLst>
          </p:cNvPr>
          <p:cNvSpPr txBox="1"/>
          <p:nvPr/>
        </p:nvSpPr>
        <p:spPr>
          <a:xfrm>
            <a:off x="7728313" y="1518386"/>
            <a:ext cx="1646919"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
        <p:nvSpPr>
          <p:cNvPr id="25" name="Tekstiruutu 24">
            <a:extLst>
              <a:ext uri="{FF2B5EF4-FFF2-40B4-BE49-F238E27FC236}">
                <a16:creationId xmlns:a16="http://schemas.microsoft.com/office/drawing/2014/main" id="{3DB5FDF8-7950-032F-2CB9-947E5B5165B3}"/>
              </a:ext>
            </a:extLst>
          </p:cNvPr>
          <p:cNvSpPr txBox="1"/>
          <p:nvPr/>
        </p:nvSpPr>
        <p:spPr>
          <a:xfrm>
            <a:off x="7908082" y="4594732"/>
            <a:ext cx="1646919"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
        <p:nvSpPr>
          <p:cNvPr id="26" name="Tekstiruutu 25">
            <a:extLst>
              <a:ext uri="{FF2B5EF4-FFF2-40B4-BE49-F238E27FC236}">
                <a16:creationId xmlns:a16="http://schemas.microsoft.com/office/drawing/2014/main" id="{116D82F9-40D7-0A8D-C46B-8F6D248999A4}"/>
              </a:ext>
            </a:extLst>
          </p:cNvPr>
          <p:cNvSpPr txBox="1"/>
          <p:nvPr/>
        </p:nvSpPr>
        <p:spPr>
          <a:xfrm>
            <a:off x="4521223" y="6165874"/>
            <a:ext cx="1646919"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
        <p:nvSpPr>
          <p:cNvPr id="27" name="Tekstiruutu 26">
            <a:extLst>
              <a:ext uri="{FF2B5EF4-FFF2-40B4-BE49-F238E27FC236}">
                <a16:creationId xmlns:a16="http://schemas.microsoft.com/office/drawing/2014/main" id="{928AF3A1-EC99-35A5-2932-B74127E2B948}"/>
              </a:ext>
            </a:extLst>
          </p:cNvPr>
          <p:cNvSpPr txBox="1"/>
          <p:nvPr/>
        </p:nvSpPr>
        <p:spPr>
          <a:xfrm>
            <a:off x="2043520" y="4564973"/>
            <a:ext cx="1646919"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
        <p:nvSpPr>
          <p:cNvPr id="28" name="Tekstiruutu 27">
            <a:extLst>
              <a:ext uri="{FF2B5EF4-FFF2-40B4-BE49-F238E27FC236}">
                <a16:creationId xmlns:a16="http://schemas.microsoft.com/office/drawing/2014/main" id="{E41A286C-9D6C-085B-6078-6533E41660F7}"/>
              </a:ext>
            </a:extLst>
          </p:cNvPr>
          <p:cNvSpPr txBox="1"/>
          <p:nvPr/>
        </p:nvSpPr>
        <p:spPr>
          <a:xfrm>
            <a:off x="2130990" y="1684068"/>
            <a:ext cx="1646919" cy="480131"/>
          </a:xfrm>
          <a:prstGeom prst="rect">
            <a:avLst/>
          </a:prstGeom>
          <a:noFill/>
        </p:spPr>
        <p:txBody>
          <a:bodyPr wrap="square" rtlCol="0">
            <a:spAutoFit/>
          </a:bodyPr>
          <a:lstStyle/>
          <a:p>
            <a:pPr algn="l">
              <a:lnSpc>
                <a:spcPct val="90000"/>
              </a:lnSpc>
            </a:pPr>
            <a:r>
              <a:rPr lang="fi-FI" sz="1400" b="0" i="0">
                <a:latin typeface="Dibber Stabil Grotesk" pitchFamily="2" charset="77"/>
              </a:rPr>
              <a:t>Tekstiä </a:t>
            </a:r>
            <a:r>
              <a:rPr lang="fi-FI" sz="1400" b="0" i="0" err="1">
                <a:latin typeface="Dibber Stabil Grotesk" pitchFamily="2" charset="77"/>
              </a:rPr>
              <a:t>tekstiä</a:t>
            </a:r>
            <a:r>
              <a:rPr lang="fi-FI" sz="1400" b="0" i="0">
                <a:latin typeface="Dibber Stabil Grotesk" pitchFamily="2" charset="77"/>
              </a:rPr>
              <a:t> </a:t>
            </a:r>
            <a:r>
              <a:rPr lang="fi-FI" sz="1400" b="0" i="0" err="1">
                <a:latin typeface="Dibber Stabil Grotesk" pitchFamily="2" charset="77"/>
              </a:rPr>
              <a:t>tekstiä</a:t>
            </a:r>
            <a:r>
              <a:rPr lang="fi-FI" sz="1400" b="0" i="0">
                <a:latin typeface="Dibber Stabil Grotesk" pitchFamily="2" charset="77"/>
              </a:rPr>
              <a:t> tähän….</a:t>
            </a:r>
          </a:p>
        </p:txBody>
      </p:sp>
    </p:spTree>
    <p:extLst>
      <p:ext uri="{BB962C8B-B14F-4D97-AF65-F5344CB8AC3E}">
        <p14:creationId xmlns:p14="http://schemas.microsoft.com/office/powerpoint/2010/main" val="305799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72C87D2-0FF0-D9AD-002A-46E29429B579}"/>
              </a:ext>
            </a:extLst>
          </p:cNvPr>
          <p:cNvSpPr>
            <a:spLocks noGrp="1"/>
          </p:cNvSpPr>
          <p:nvPr>
            <p:ph type="body" sz="quarter" idx="13"/>
          </p:nvPr>
        </p:nvSpPr>
        <p:spPr/>
        <p:txBody>
          <a:bodyPr>
            <a:normAutofit/>
          </a:bodyPr>
          <a:lstStyle/>
          <a:p>
            <a:r>
              <a:rPr lang="fi-FI" sz="4000"/>
              <a:t>Pilke-päiväkotien tärkein tavoite on tarjota lapselle paras päivä oppia – joka päivä. Lapsen kanssa, pilkettä silmissä.</a:t>
            </a:r>
          </a:p>
        </p:txBody>
      </p:sp>
      <p:pic>
        <p:nvPicPr>
          <p:cNvPr id="5" name="Kuvan paikkamerkki 4" descr="Kuva, joka sisältää kohteen henkilö, Ihmisen kasvot, sisä-, vaate&#10;&#10;Kuvaus luotu automaattisesti">
            <a:extLst>
              <a:ext uri="{FF2B5EF4-FFF2-40B4-BE49-F238E27FC236}">
                <a16:creationId xmlns:a16="http://schemas.microsoft.com/office/drawing/2014/main" id="{D9A4B392-37E9-744B-C41E-C84F0A35243C}"/>
              </a:ext>
            </a:extLst>
          </p:cNvPr>
          <p:cNvPicPr>
            <a:picLocks noGrp="1" noChangeAspect="1"/>
          </p:cNvPicPr>
          <p:nvPr>
            <p:ph type="pic" sz="quarter" idx="18"/>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1664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39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0CC0D-6F59-9C06-3AE0-19D1AFC8E3AF}"/>
              </a:ext>
            </a:extLst>
          </p:cNvPr>
          <p:cNvSpPr>
            <a:spLocks noGrp="1"/>
          </p:cNvSpPr>
          <p:nvPr>
            <p:ph type="title"/>
          </p:nvPr>
        </p:nvSpPr>
        <p:spPr/>
        <p:txBody>
          <a:bodyPr/>
          <a:lstStyle/>
          <a:p>
            <a:r>
              <a:rPr lang="fi-FI" dirty="0"/>
              <a:t>Pedagoginen toimintasuunnitelma 2024-2025</a:t>
            </a:r>
            <a:br>
              <a:rPr lang="fi-FI" dirty="0"/>
            </a:br>
            <a:endParaRPr lang="fi-FI" dirty="0"/>
          </a:p>
        </p:txBody>
      </p:sp>
      <p:pic>
        <p:nvPicPr>
          <p:cNvPr id="6" name="Kuvan paikkamerkki 5" descr="Kuva, joka sisältää kohteen henkilö, taapero, piirros, Lapsitaide&#10;&#10;Kuvaus luotu automaattisesti">
            <a:extLst>
              <a:ext uri="{FF2B5EF4-FFF2-40B4-BE49-F238E27FC236}">
                <a16:creationId xmlns:a16="http://schemas.microsoft.com/office/drawing/2014/main" id="{3447C57B-8458-6A75-9CD1-B1FF2A8F92C5}"/>
              </a:ext>
            </a:extLst>
          </p:cNvPr>
          <p:cNvPicPr>
            <a:picLocks noGrp="1" noChangeAspect="1"/>
          </p:cNvPicPr>
          <p:nvPr>
            <p:ph type="pic" sz="quarter" idx="18"/>
          </p:nvPr>
        </p:nvPicPr>
        <p:blipFill>
          <a:blip r:embed="rId2"/>
          <a:srcRect l="8783" r="8783"/>
          <a:stretch>
            <a:fillRect/>
          </a:stretch>
        </p:blipFill>
        <p:spPr/>
      </p:pic>
      <p:sp>
        <p:nvSpPr>
          <p:cNvPr id="4" name="Tekstin paikkamerkki 3">
            <a:extLst>
              <a:ext uri="{FF2B5EF4-FFF2-40B4-BE49-F238E27FC236}">
                <a16:creationId xmlns:a16="http://schemas.microsoft.com/office/drawing/2014/main" id="{A6CADC58-7597-507B-24C2-7D736C1BD667}"/>
              </a:ext>
            </a:extLst>
          </p:cNvPr>
          <p:cNvSpPr>
            <a:spLocks noGrp="1"/>
          </p:cNvSpPr>
          <p:nvPr>
            <p:ph type="body" sz="quarter" idx="19"/>
          </p:nvPr>
        </p:nvSpPr>
        <p:spPr/>
        <p:txBody>
          <a:bodyPr vert="horz" lIns="0" tIns="45720" rIns="91440" bIns="45720" rtlCol="0" anchor="t">
            <a:noAutofit/>
          </a:bodyPr>
          <a:lstStyle/>
          <a:p>
            <a:pPr marL="7620"/>
            <a:r>
              <a:rPr lang="fi-FI" sz="4000" dirty="0">
                <a:latin typeface="Dibber Stabil Grotesk"/>
              </a:rPr>
              <a:t>Jokilaiva</a:t>
            </a:r>
            <a:endParaRPr lang="fi-FI" sz="4000" dirty="0"/>
          </a:p>
        </p:txBody>
      </p:sp>
    </p:spTree>
    <p:extLst>
      <p:ext uri="{BB962C8B-B14F-4D97-AF65-F5344CB8AC3E}">
        <p14:creationId xmlns:p14="http://schemas.microsoft.com/office/powerpoint/2010/main" val="318709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81E6109-83EA-5321-EA4B-9A318DD978A8}"/>
              </a:ext>
            </a:extLst>
          </p:cNvPr>
          <p:cNvSpPr>
            <a:spLocks noGrp="1"/>
          </p:cNvSpPr>
          <p:nvPr>
            <p:ph type="title"/>
          </p:nvPr>
        </p:nvSpPr>
        <p:spPr/>
        <p:txBody>
          <a:bodyPr/>
          <a:lstStyle/>
          <a:p>
            <a:r>
              <a:rPr lang="fi-FI"/>
              <a:t>Pedagoginen toimintasuunnitelma</a:t>
            </a:r>
          </a:p>
        </p:txBody>
      </p:sp>
      <p:sp>
        <p:nvSpPr>
          <p:cNvPr id="3" name="Tekstin paikkamerkki 2">
            <a:extLst>
              <a:ext uri="{FF2B5EF4-FFF2-40B4-BE49-F238E27FC236}">
                <a16:creationId xmlns:a16="http://schemas.microsoft.com/office/drawing/2014/main" id="{DA6A1C27-BF14-1D80-0693-0A910C087009}"/>
              </a:ext>
            </a:extLst>
          </p:cNvPr>
          <p:cNvSpPr>
            <a:spLocks noGrp="1"/>
          </p:cNvSpPr>
          <p:nvPr>
            <p:ph type="body" sz="quarter" idx="13"/>
          </p:nvPr>
        </p:nvSpPr>
        <p:spPr/>
        <p:txBody>
          <a:bodyPr>
            <a:normAutofit fontScale="70000" lnSpcReduction="20000"/>
          </a:bodyPr>
          <a:lstStyle/>
          <a:p>
            <a:r>
              <a:rPr lang="fi-FI"/>
              <a:t>Päiväkodin pedagogisessa toimintasuunnitelmassa kuvataan, miten Pilkkeen varhaiskasvatuksen päälinjat näkyvät arjessa.</a:t>
            </a:r>
          </a:p>
          <a:p>
            <a:r>
              <a:rPr lang="fi-FI"/>
              <a:t>Suunnitelma tehdään johtajan ja henkilöstön yhteistyönä.</a:t>
            </a:r>
          </a:p>
          <a:p>
            <a:r>
              <a:rPr lang="fi-FI"/>
              <a:t>Päiväkodin mahdollinen painotteisuus huomioidaan eri osa-alueilla.</a:t>
            </a:r>
          </a:p>
          <a:p>
            <a:r>
              <a:rPr lang="fi-FI"/>
              <a:t>Toimintasuunnitelmaa arvioidaan vähintään puolivuosittain arviointityökalun avulla,</a:t>
            </a:r>
          </a:p>
          <a:p>
            <a:r>
              <a:rPr lang="fi-FI"/>
              <a:t>Suunnitelma jaetaan tiedoksi vanhemmille </a:t>
            </a:r>
            <a:r>
              <a:rPr lang="fi-FI" err="1"/>
              <a:t>Daisyn</a:t>
            </a:r>
            <a:r>
              <a:rPr lang="fi-FI"/>
              <a:t> ilmoitustaululle </a:t>
            </a:r>
            <a:r>
              <a:rPr lang="fi-FI" err="1"/>
              <a:t>sekäTeamsiin</a:t>
            </a:r>
            <a:r>
              <a:rPr lang="fi-FI"/>
              <a:t> oman yksikön suljettuun kanavaan.</a:t>
            </a:r>
          </a:p>
          <a:p>
            <a:r>
              <a:rPr lang="fi-FI"/>
              <a:t>Suunnitelma on pedagoginen työkalu, joka ohjaa toimintaa koko toimintakauden ajan.</a:t>
            </a:r>
          </a:p>
          <a:p>
            <a:endParaRPr lang="fi-FI"/>
          </a:p>
        </p:txBody>
      </p:sp>
    </p:spTree>
    <p:extLst>
      <p:ext uri="{BB962C8B-B14F-4D97-AF65-F5344CB8AC3E}">
        <p14:creationId xmlns:p14="http://schemas.microsoft.com/office/powerpoint/2010/main" val="344566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DF40288-7C05-5753-CE08-D031089D6531}"/>
              </a:ext>
            </a:extLst>
          </p:cNvPr>
          <p:cNvPicPr>
            <a:picLocks noGrp="1" noChangeAspect="1"/>
          </p:cNvPicPr>
          <p:nvPr>
            <p:ph sz="quarter" idx="14"/>
          </p:nvPr>
        </p:nvPicPr>
        <p:blipFill rotWithShape="1">
          <a:blip r:embed="rId2"/>
          <a:srcRect t="12583"/>
          <a:stretch/>
        </p:blipFill>
        <p:spPr>
          <a:xfrm>
            <a:off x="6734287" y="1765283"/>
            <a:ext cx="4925763" cy="4114818"/>
          </a:xfrm>
        </p:spPr>
      </p:pic>
      <p:sp>
        <p:nvSpPr>
          <p:cNvPr id="2" name="Otsikko 1">
            <a:extLst>
              <a:ext uri="{FF2B5EF4-FFF2-40B4-BE49-F238E27FC236}">
                <a16:creationId xmlns:a16="http://schemas.microsoft.com/office/drawing/2014/main" id="{D9BE605E-CF30-019D-A8BE-6105C8A1BF4B}"/>
              </a:ext>
            </a:extLst>
          </p:cNvPr>
          <p:cNvSpPr>
            <a:spLocks noGrp="1"/>
          </p:cNvSpPr>
          <p:nvPr>
            <p:ph type="title"/>
          </p:nvPr>
        </p:nvSpPr>
        <p:spPr/>
        <p:txBody>
          <a:bodyPr/>
          <a:lstStyle/>
          <a:p>
            <a:r>
              <a:rPr lang="fi-FI"/>
              <a:t>Pilkkeen varhaiskasvatus valtakunnallisessa viitekehyksessä</a:t>
            </a:r>
          </a:p>
        </p:txBody>
      </p:sp>
      <p:sp>
        <p:nvSpPr>
          <p:cNvPr id="3" name="Tekstin paikkamerkki 2">
            <a:extLst>
              <a:ext uri="{FF2B5EF4-FFF2-40B4-BE49-F238E27FC236}">
                <a16:creationId xmlns:a16="http://schemas.microsoft.com/office/drawing/2014/main" id="{E32672F8-8DB8-4266-4F64-D12BDE2CCA08}"/>
              </a:ext>
            </a:extLst>
          </p:cNvPr>
          <p:cNvSpPr>
            <a:spLocks noGrp="1"/>
          </p:cNvSpPr>
          <p:nvPr>
            <p:ph type="body" sz="quarter" idx="13"/>
          </p:nvPr>
        </p:nvSpPr>
        <p:spPr/>
        <p:txBody>
          <a:bodyPr>
            <a:normAutofit fontScale="92500" lnSpcReduction="20000"/>
          </a:bodyPr>
          <a:lstStyle/>
          <a:p>
            <a:r>
              <a:rPr lang="fi-FI" sz="2400"/>
              <a:t>Pilke-päiväkotien varhaiskasvatustoiminta perustuu varhaiskasvatuslakiin, valtakunnalliseen varhaiskasvatus-suunnitelman perusteisiin sekä kunnan varhaiskasvatussuunnitelmaan. </a:t>
            </a:r>
          </a:p>
          <a:p>
            <a:endParaRPr lang="fi-FI" sz="2400"/>
          </a:p>
          <a:p>
            <a:r>
              <a:rPr lang="fi-FI" sz="2400"/>
              <a:t>Tämän lisäksi Pilke-päiväkodeilla on käytössään varhaiskasvatus-suunnitelmia täydentävä varhaiskasvatuksen käsikirja, jossa on tiivistetysti avattu Pilkkeen varhaiskasvatusta. </a:t>
            </a:r>
            <a:endParaRPr lang="fi-FI" sz="2000"/>
          </a:p>
        </p:txBody>
      </p:sp>
      <p:pic>
        <p:nvPicPr>
          <p:cNvPr id="8" name="Kuva 7">
            <a:extLst>
              <a:ext uri="{FF2B5EF4-FFF2-40B4-BE49-F238E27FC236}">
                <a16:creationId xmlns:a16="http://schemas.microsoft.com/office/drawing/2014/main" id="{2B3978AE-892E-90DD-F091-653FECF1EDE8}"/>
              </a:ext>
            </a:extLst>
          </p:cNvPr>
          <p:cNvPicPr>
            <a:picLocks noChangeAspect="1"/>
          </p:cNvPicPr>
          <p:nvPr/>
        </p:nvPicPr>
        <p:blipFill>
          <a:blip r:embed="rId3"/>
          <a:stretch>
            <a:fillRect/>
          </a:stretch>
        </p:blipFill>
        <p:spPr>
          <a:xfrm>
            <a:off x="10403321" y="4905487"/>
            <a:ext cx="1204697" cy="900000"/>
          </a:xfrm>
          <a:prstGeom prst="rect">
            <a:avLst/>
          </a:prstGeom>
        </p:spPr>
      </p:pic>
      <p:pic>
        <p:nvPicPr>
          <p:cNvPr id="9" name="Kuva 8">
            <a:extLst>
              <a:ext uri="{FF2B5EF4-FFF2-40B4-BE49-F238E27FC236}">
                <a16:creationId xmlns:a16="http://schemas.microsoft.com/office/drawing/2014/main" id="{A1100D10-B0E1-D4D7-84D1-21693D71A3C6}"/>
              </a:ext>
            </a:extLst>
          </p:cNvPr>
          <p:cNvPicPr>
            <a:picLocks noChangeAspect="1"/>
          </p:cNvPicPr>
          <p:nvPr/>
        </p:nvPicPr>
        <p:blipFill>
          <a:blip r:embed="rId4"/>
          <a:stretch>
            <a:fillRect/>
          </a:stretch>
        </p:blipFill>
        <p:spPr>
          <a:xfrm>
            <a:off x="6755803" y="4937761"/>
            <a:ext cx="932490" cy="900000"/>
          </a:xfrm>
          <a:prstGeom prst="rect">
            <a:avLst/>
          </a:prstGeom>
        </p:spPr>
      </p:pic>
    </p:spTree>
    <p:extLst>
      <p:ext uri="{BB962C8B-B14F-4D97-AF65-F5344CB8AC3E}">
        <p14:creationId xmlns:p14="http://schemas.microsoft.com/office/powerpoint/2010/main" val="208046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EFB51D5-38AD-6CE1-AC09-EDCBF84845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4107" y="374438"/>
            <a:ext cx="2219750" cy="2219750"/>
          </a:xfrm>
          <a:prstGeom prst="rect">
            <a:avLst/>
          </a:prstGeom>
        </p:spPr>
      </p:pic>
      <p:pic>
        <p:nvPicPr>
          <p:cNvPr id="3" name="Kuva 2">
            <a:extLst>
              <a:ext uri="{FF2B5EF4-FFF2-40B4-BE49-F238E27FC236}">
                <a16:creationId xmlns:a16="http://schemas.microsoft.com/office/drawing/2014/main" id="{F3A7F794-D19E-991A-97E9-129CEAE3E0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63" y="725536"/>
            <a:ext cx="672979" cy="672979"/>
          </a:xfrm>
          <a:prstGeom prst="rect">
            <a:avLst/>
          </a:prstGeom>
        </p:spPr>
      </p:pic>
      <p:pic>
        <p:nvPicPr>
          <p:cNvPr id="4" name="Kuva 3">
            <a:extLst>
              <a:ext uri="{FF2B5EF4-FFF2-40B4-BE49-F238E27FC236}">
                <a16:creationId xmlns:a16="http://schemas.microsoft.com/office/drawing/2014/main" id="{CA7D2BCF-2817-11B7-7985-1ACFF7B90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6594" y="725536"/>
            <a:ext cx="672979" cy="672979"/>
          </a:xfrm>
          <a:prstGeom prst="rect">
            <a:avLst/>
          </a:prstGeom>
        </p:spPr>
      </p:pic>
      <p:pic>
        <p:nvPicPr>
          <p:cNvPr id="5" name="Kuva 4">
            <a:extLst>
              <a:ext uri="{FF2B5EF4-FFF2-40B4-BE49-F238E27FC236}">
                <a16:creationId xmlns:a16="http://schemas.microsoft.com/office/drawing/2014/main" id="{71170AB1-7812-1236-EFE4-6C0042DDB8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2325" y="725536"/>
            <a:ext cx="672979" cy="672979"/>
          </a:xfrm>
          <a:prstGeom prst="rect">
            <a:avLst/>
          </a:prstGeom>
        </p:spPr>
      </p:pic>
      <p:pic>
        <p:nvPicPr>
          <p:cNvPr id="6" name="Kuva 5">
            <a:extLst>
              <a:ext uri="{FF2B5EF4-FFF2-40B4-BE49-F238E27FC236}">
                <a16:creationId xmlns:a16="http://schemas.microsoft.com/office/drawing/2014/main" id="{F9C4099B-C0AF-47DB-0642-49D6E35790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18056" y="725536"/>
            <a:ext cx="672979" cy="672979"/>
          </a:xfrm>
          <a:prstGeom prst="rect">
            <a:avLst/>
          </a:prstGeom>
        </p:spPr>
      </p:pic>
      <p:pic>
        <p:nvPicPr>
          <p:cNvPr id="7" name="Kuva 6">
            <a:extLst>
              <a:ext uri="{FF2B5EF4-FFF2-40B4-BE49-F238E27FC236}">
                <a16:creationId xmlns:a16="http://schemas.microsoft.com/office/drawing/2014/main" id="{9FB6A4D7-81DA-94C3-D8AB-842DD3457C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73787" y="725536"/>
            <a:ext cx="672979" cy="672979"/>
          </a:xfrm>
          <a:prstGeom prst="rect">
            <a:avLst/>
          </a:prstGeom>
        </p:spPr>
      </p:pic>
      <p:pic>
        <p:nvPicPr>
          <p:cNvPr id="8" name="Kuva 7">
            <a:extLst>
              <a:ext uri="{FF2B5EF4-FFF2-40B4-BE49-F238E27FC236}">
                <a16:creationId xmlns:a16="http://schemas.microsoft.com/office/drawing/2014/main" id="{FF0F533C-2872-2C56-E5D1-4A26250193E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29518" y="725536"/>
            <a:ext cx="672979" cy="672979"/>
          </a:xfrm>
          <a:prstGeom prst="rect">
            <a:avLst/>
          </a:prstGeom>
        </p:spPr>
      </p:pic>
      <p:pic>
        <p:nvPicPr>
          <p:cNvPr id="9" name="Kuva 8">
            <a:extLst>
              <a:ext uri="{FF2B5EF4-FFF2-40B4-BE49-F238E27FC236}">
                <a16:creationId xmlns:a16="http://schemas.microsoft.com/office/drawing/2014/main" id="{97EF1B6B-FA91-38FA-33CE-BBF151F04A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85250" y="725536"/>
            <a:ext cx="672979" cy="672979"/>
          </a:xfrm>
          <a:prstGeom prst="rect">
            <a:avLst/>
          </a:prstGeom>
        </p:spPr>
      </p:pic>
      <p:sp>
        <p:nvSpPr>
          <p:cNvPr id="10" name="Tekstiruutu 9">
            <a:extLst>
              <a:ext uri="{FF2B5EF4-FFF2-40B4-BE49-F238E27FC236}">
                <a16:creationId xmlns:a16="http://schemas.microsoft.com/office/drawing/2014/main" id="{162659E1-6653-C8E5-C125-3C4C5F917FFB}"/>
              </a:ext>
            </a:extLst>
          </p:cNvPr>
          <p:cNvSpPr txBox="1"/>
          <p:nvPr/>
        </p:nvSpPr>
        <p:spPr>
          <a:xfrm>
            <a:off x="9682431" y="1282249"/>
            <a:ext cx="1883102" cy="646331"/>
          </a:xfrm>
          <a:prstGeom prst="rect">
            <a:avLst/>
          </a:prstGeom>
          <a:noFill/>
        </p:spPr>
        <p:txBody>
          <a:bodyPr wrap="square" rtlCol="0">
            <a:spAutoFit/>
          </a:bodyPr>
          <a:lstStyle/>
          <a:p>
            <a:pPr algn="ctr">
              <a:lnSpc>
                <a:spcPct val="90000"/>
              </a:lnSpc>
            </a:pPr>
            <a:r>
              <a:rPr lang="fi-FI" sz="2000" b="1" noProof="0">
                <a:latin typeface="Dibber Stabil Grotesk Bold" pitchFamily="2" charset="77"/>
              </a:rPr>
              <a:t>Pilkkeen arvot</a:t>
            </a:r>
          </a:p>
        </p:txBody>
      </p:sp>
      <p:sp>
        <p:nvSpPr>
          <p:cNvPr id="11" name="Pyöristetty suorakulmio 30">
            <a:extLst>
              <a:ext uri="{FF2B5EF4-FFF2-40B4-BE49-F238E27FC236}">
                <a16:creationId xmlns:a16="http://schemas.microsoft.com/office/drawing/2014/main" id="{46ED8F0D-C43C-AD4F-9F46-0782F2ED0447}"/>
              </a:ext>
            </a:extLst>
          </p:cNvPr>
          <p:cNvSpPr/>
          <p:nvPr/>
        </p:nvSpPr>
        <p:spPr>
          <a:xfrm>
            <a:off x="1139218" y="2594187"/>
            <a:ext cx="2696801" cy="328250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12" name="Pyöristetty suorakulmio 30">
            <a:extLst>
              <a:ext uri="{FF2B5EF4-FFF2-40B4-BE49-F238E27FC236}">
                <a16:creationId xmlns:a16="http://schemas.microsoft.com/office/drawing/2014/main" id="{BC4AD6A8-339E-E121-5842-6E2BF2DA586B}"/>
              </a:ext>
            </a:extLst>
          </p:cNvPr>
          <p:cNvSpPr/>
          <p:nvPr/>
        </p:nvSpPr>
        <p:spPr>
          <a:xfrm>
            <a:off x="4183635" y="2594186"/>
            <a:ext cx="2696801" cy="328250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13" name="Pyöristetty suorakulmio 30">
            <a:extLst>
              <a:ext uri="{FF2B5EF4-FFF2-40B4-BE49-F238E27FC236}">
                <a16:creationId xmlns:a16="http://schemas.microsoft.com/office/drawing/2014/main" id="{EC51C010-91DA-ED7F-8142-306D1383624B}"/>
              </a:ext>
            </a:extLst>
          </p:cNvPr>
          <p:cNvSpPr/>
          <p:nvPr/>
        </p:nvSpPr>
        <p:spPr>
          <a:xfrm>
            <a:off x="7228052" y="2594185"/>
            <a:ext cx="2696801" cy="328250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15" name="Tekstiruutu 14">
            <a:extLst>
              <a:ext uri="{FF2B5EF4-FFF2-40B4-BE49-F238E27FC236}">
                <a16:creationId xmlns:a16="http://schemas.microsoft.com/office/drawing/2014/main" id="{065FD1C9-FF74-103E-A274-19B6306BE345}"/>
              </a:ext>
            </a:extLst>
          </p:cNvPr>
          <p:cNvSpPr txBox="1"/>
          <p:nvPr/>
        </p:nvSpPr>
        <p:spPr>
          <a:xfrm>
            <a:off x="1306594" y="1880904"/>
            <a:ext cx="2461439" cy="646331"/>
          </a:xfrm>
          <a:prstGeom prst="rect">
            <a:avLst/>
          </a:prstGeom>
          <a:noFill/>
        </p:spPr>
        <p:txBody>
          <a:bodyPr wrap="square" rtlCol="0">
            <a:spAutoFit/>
          </a:bodyPr>
          <a:lstStyle/>
          <a:p>
            <a:pPr>
              <a:lnSpc>
                <a:spcPct val="90000"/>
              </a:lnSpc>
            </a:pPr>
            <a:r>
              <a:rPr lang="fi-FI" sz="2000" b="1" noProof="0">
                <a:latin typeface="Dibber Stabil Grotesk Bold" pitchFamily="2" charset="77"/>
              </a:rPr>
              <a:t>Lempeä &amp;</a:t>
            </a:r>
            <a:br>
              <a:rPr lang="fi-FI" sz="2000" b="1" noProof="0">
                <a:latin typeface="Dibber Stabil Grotesk Bold" pitchFamily="2" charset="77"/>
              </a:rPr>
            </a:br>
            <a:r>
              <a:rPr lang="fi-FI" sz="2000" b="1" noProof="0">
                <a:latin typeface="Dibber Stabil Grotesk Bold" pitchFamily="2" charset="77"/>
              </a:rPr>
              <a:t>leikkisä</a:t>
            </a:r>
          </a:p>
        </p:txBody>
      </p:sp>
      <p:sp>
        <p:nvSpPr>
          <p:cNvPr id="16" name="Tekstiruutu 15">
            <a:extLst>
              <a:ext uri="{FF2B5EF4-FFF2-40B4-BE49-F238E27FC236}">
                <a16:creationId xmlns:a16="http://schemas.microsoft.com/office/drawing/2014/main" id="{FF973A8A-2B29-4375-7C5B-46C7C8839ADF}"/>
              </a:ext>
            </a:extLst>
          </p:cNvPr>
          <p:cNvSpPr txBox="1"/>
          <p:nvPr/>
        </p:nvSpPr>
        <p:spPr>
          <a:xfrm>
            <a:off x="4334143" y="1880904"/>
            <a:ext cx="2612177" cy="646331"/>
          </a:xfrm>
          <a:prstGeom prst="rect">
            <a:avLst/>
          </a:prstGeom>
          <a:noFill/>
        </p:spPr>
        <p:txBody>
          <a:bodyPr wrap="square" rtlCol="0">
            <a:spAutoFit/>
          </a:bodyPr>
          <a:lstStyle/>
          <a:p>
            <a:pPr>
              <a:lnSpc>
                <a:spcPct val="90000"/>
              </a:lnSpc>
            </a:pPr>
            <a:r>
              <a:rPr lang="fi-FI" sz="2000" b="1" noProof="0">
                <a:latin typeface="Dibber Stabil Grotesk Bold" pitchFamily="2" charset="77"/>
              </a:rPr>
              <a:t>Utelias &amp; määrätietoinen</a:t>
            </a:r>
          </a:p>
        </p:txBody>
      </p:sp>
      <p:sp>
        <p:nvSpPr>
          <p:cNvPr id="17" name="Tekstiruutu 16">
            <a:extLst>
              <a:ext uri="{FF2B5EF4-FFF2-40B4-BE49-F238E27FC236}">
                <a16:creationId xmlns:a16="http://schemas.microsoft.com/office/drawing/2014/main" id="{C08AE215-6686-93D6-D510-BDB97475AC57}"/>
              </a:ext>
            </a:extLst>
          </p:cNvPr>
          <p:cNvSpPr txBox="1"/>
          <p:nvPr/>
        </p:nvSpPr>
        <p:spPr>
          <a:xfrm>
            <a:off x="7512430" y="1880904"/>
            <a:ext cx="2475554" cy="646331"/>
          </a:xfrm>
          <a:prstGeom prst="rect">
            <a:avLst/>
          </a:prstGeom>
          <a:noFill/>
        </p:spPr>
        <p:txBody>
          <a:bodyPr wrap="square" rtlCol="0">
            <a:spAutoFit/>
          </a:bodyPr>
          <a:lstStyle/>
          <a:p>
            <a:pPr>
              <a:lnSpc>
                <a:spcPct val="90000"/>
              </a:lnSpc>
            </a:pPr>
            <a:r>
              <a:rPr lang="fi-FI" sz="2000" b="1" noProof="0">
                <a:latin typeface="Dibber Stabil Grotesk Bold" pitchFamily="2" charset="77"/>
              </a:rPr>
              <a:t>Kannustava &amp; sitoutunut</a:t>
            </a:r>
          </a:p>
        </p:txBody>
      </p:sp>
      <p:sp>
        <p:nvSpPr>
          <p:cNvPr id="18" name="Tekstiruutu 17">
            <a:extLst>
              <a:ext uri="{FF2B5EF4-FFF2-40B4-BE49-F238E27FC236}">
                <a16:creationId xmlns:a16="http://schemas.microsoft.com/office/drawing/2014/main" id="{3D71D041-BCBC-E0D4-F4E1-B49C2674A091}"/>
              </a:ext>
            </a:extLst>
          </p:cNvPr>
          <p:cNvSpPr txBox="1"/>
          <p:nvPr/>
        </p:nvSpPr>
        <p:spPr>
          <a:xfrm>
            <a:off x="1254080" y="2736502"/>
            <a:ext cx="2696801" cy="1815882"/>
          </a:xfrm>
          <a:prstGeom prst="rect">
            <a:avLst/>
          </a:prstGeom>
          <a:noFill/>
        </p:spPr>
        <p:txBody>
          <a:bodyPr wrap="square" lIns="90000" rtlCol="0">
            <a:spAutoFit/>
          </a:bodyPr>
          <a:lstStyle/>
          <a:p>
            <a:r>
              <a:rPr lang="fi-FI" sz="1400" b="0" i="0" u="none" strike="noStrike" baseline="0">
                <a:solidFill>
                  <a:schemeClr val="bg1">
                    <a:lumMod val="10000"/>
                  </a:schemeClr>
                </a:solidFill>
                <a:latin typeface="Dibber Stabil Grotesk" pitchFamily="50" charset="0"/>
              </a:rPr>
              <a:t>Teemme työtämme koko sydämellä ja sen tuntevat niin lapset, vanhemmat kuin kollegatkin. Suhtaudumme jokaiseen tilanteeseen lempeydellä ja luomme olemuksellamme turvallisen, kutsuvan tunnelman.</a:t>
            </a:r>
            <a:endParaRPr lang="fi-FI" sz="1400" b="0" i="0" noProof="0">
              <a:solidFill>
                <a:schemeClr val="bg1">
                  <a:lumMod val="10000"/>
                </a:schemeClr>
              </a:solidFill>
              <a:latin typeface="Dibber Stabil Grotesk" pitchFamily="50" charset="0"/>
            </a:endParaRPr>
          </a:p>
        </p:txBody>
      </p:sp>
      <p:sp>
        <p:nvSpPr>
          <p:cNvPr id="19" name="Tekstiruutu 18">
            <a:extLst>
              <a:ext uri="{FF2B5EF4-FFF2-40B4-BE49-F238E27FC236}">
                <a16:creationId xmlns:a16="http://schemas.microsoft.com/office/drawing/2014/main" id="{DC77CC3D-690F-A5D1-223B-A01E154EE431}"/>
              </a:ext>
            </a:extLst>
          </p:cNvPr>
          <p:cNvSpPr txBox="1"/>
          <p:nvPr/>
        </p:nvSpPr>
        <p:spPr>
          <a:xfrm>
            <a:off x="1254080" y="4552384"/>
            <a:ext cx="2612177" cy="1255728"/>
          </a:xfrm>
          <a:prstGeom prst="rect">
            <a:avLst/>
          </a:prstGeom>
          <a:noFill/>
        </p:spPr>
        <p:txBody>
          <a:bodyPr wrap="square" lIns="90000" rtlCol="0">
            <a:spAutoFit/>
          </a:bodyPr>
          <a:lstStyle/>
          <a:p>
            <a:pPr>
              <a:lnSpc>
                <a:spcPct val="90000"/>
              </a:lnSpc>
            </a:pPr>
            <a:r>
              <a:rPr lang="fi-FI" sz="1400" b="0" i="0" noProof="0">
                <a:solidFill>
                  <a:schemeClr val="bg1">
                    <a:lumMod val="10000"/>
                  </a:schemeClr>
                </a:solidFill>
                <a:latin typeface="Dibber Stabil Grotesk" pitchFamily="2" charset="77"/>
              </a:rPr>
              <a:t>Pidämme hauskaa, löydämme ilon aiheita pienistäkin jutuista ja nauramme yhdessä. Meillä on pilkettä silmäkulmassa, sillä tiedämme, että leikki tekee hyvää ihan kaikille.</a:t>
            </a:r>
          </a:p>
        </p:txBody>
      </p:sp>
      <p:sp>
        <p:nvSpPr>
          <p:cNvPr id="20" name="Tekstiruutu 19">
            <a:extLst>
              <a:ext uri="{FF2B5EF4-FFF2-40B4-BE49-F238E27FC236}">
                <a16:creationId xmlns:a16="http://schemas.microsoft.com/office/drawing/2014/main" id="{0A9A618F-6B15-0D58-CD3B-3949C6C4D68A}"/>
              </a:ext>
            </a:extLst>
          </p:cNvPr>
          <p:cNvSpPr txBox="1"/>
          <p:nvPr/>
        </p:nvSpPr>
        <p:spPr>
          <a:xfrm>
            <a:off x="7312676" y="2759209"/>
            <a:ext cx="2473190" cy="1061829"/>
          </a:xfrm>
          <a:prstGeom prst="rect">
            <a:avLst/>
          </a:prstGeom>
          <a:noFill/>
        </p:spPr>
        <p:txBody>
          <a:bodyPr wrap="square" lIns="90000" rtlCol="0">
            <a:spAutoFit/>
          </a:bodyPr>
          <a:lstStyle/>
          <a:p>
            <a:pPr>
              <a:lnSpc>
                <a:spcPct val="90000"/>
              </a:lnSpc>
            </a:pPr>
            <a:r>
              <a:rPr lang="fi-FI" sz="1400" b="0" i="0" noProof="0">
                <a:solidFill>
                  <a:schemeClr val="bg1">
                    <a:lumMod val="10000"/>
                  </a:schemeClr>
                </a:solidFill>
                <a:latin typeface="Dibber Stabil Grotesk" pitchFamily="2" charset="77"/>
              </a:rPr>
              <a:t>Menemme tavoitteita kohti yhdessä, etsimme ratkaisuja ja tuemme toistemme vahvuuksia. Annamme</a:t>
            </a:r>
          </a:p>
          <a:p>
            <a:pPr>
              <a:lnSpc>
                <a:spcPct val="90000"/>
              </a:lnSpc>
            </a:pPr>
            <a:r>
              <a:rPr lang="fi-FI" sz="1400" b="0" i="0" noProof="0">
                <a:solidFill>
                  <a:schemeClr val="bg1">
                    <a:lumMod val="10000"/>
                  </a:schemeClr>
                </a:solidFill>
                <a:latin typeface="Dibber Stabil Grotesk" pitchFamily="2" charset="77"/>
              </a:rPr>
              <a:t>toisillemme tilaa kasvaa.</a:t>
            </a:r>
          </a:p>
        </p:txBody>
      </p:sp>
      <p:sp>
        <p:nvSpPr>
          <p:cNvPr id="21" name="Tekstiruutu 20">
            <a:extLst>
              <a:ext uri="{FF2B5EF4-FFF2-40B4-BE49-F238E27FC236}">
                <a16:creationId xmlns:a16="http://schemas.microsoft.com/office/drawing/2014/main" id="{FF7EB81F-541E-D113-0094-ED2CA978BFDA}"/>
              </a:ext>
            </a:extLst>
          </p:cNvPr>
          <p:cNvSpPr txBox="1"/>
          <p:nvPr/>
        </p:nvSpPr>
        <p:spPr>
          <a:xfrm>
            <a:off x="4359756" y="2736502"/>
            <a:ext cx="2405819" cy="1255728"/>
          </a:xfrm>
          <a:prstGeom prst="rect">
            <a:avLst/>
          </a:prstGeom>
          <a:noFill/>
        </p:spPr>
        <p:txBody>
          <a:bodyPr wrap="square" lIns="90000" rtlCol="0">
            <a:spAutoFit/>
          </a:bodyPr>
          <a:lstStyle/>
          <a:p>
            <a:pPr>
              <a:lnSpc>
                <a:spcPct val="90000"/>
              </a:lnSpc>
            </a:pPr>
            <a:r>
              <a:rPr lang="fi-FI" sz="1400" b="0" i="0" noProof="0">
                <a:solidFill>
                  <a:schemeClr val="bg1">
                    <a:lumMod val="10000"/>
                  </a:schemeClr>
                </a:solidFill>
                <a:latin typeface="Dibber Stabil Grotesk" pitchFamily="2" charset="77"/>
              </a:rPr>
              <a:t>Me olemme elinikäisiä oppijoita. Rakennamme asiantuntijoillemme</a:t>
            </a:r>
          </a:p>
          <a:p>
            <a:pPr>
              <a:lnSpc>
                <a:spcPct val="90000"/>
              </a:lnSpc>
            </a:pPr>
            <a:r>
              <a:rPr lang="fi-FI" sz="1400" b="0" i="0" noProof="0">
                <a:solidFill>
                  <a:schemeClr val="bg1">
                    <a:lumMod val="10000"/>
                  </a:schemeClr>
                </a:solidFill>
                <a:latin typeface="Dibber Stabil Grotesk" pitchFamily="2" charset="77"/>
              </a:rPr>
              <a:t>verkostoa, josta jokainen voi saada tukea ja inspiraatiota työhönsä.</a:t>
            </a:r>
          </a:p>
        </p:txBody>
      </p:sp>
      <p:sp>
        <p:nvSpPr>
          <p:cNvPr id="22" name="Tekstiruutu 21">
            <a:extLst>
              <a:ext uri="{FF2B5EF4-FFF2-40B4-BE49-F238E27FC236}">
                <a16:creationId xmlns:a16="http://schemas.microsoft.com/office/drawing/2014/main" id="{20AB5446-D54E-1DC9-62DD-5C587AA5F43F}"/>
              </a:ext>
            </a:extLst>
          </p:cNvPr>
          <p:cNvSpPr txBox="1"/>
          <p:nvPr/>
        </p:nvSpPr>
        <p:spPr>
          <a:xfrm>
            <a:off x="4340047" y="4209646"/>
            <a:ext cx="2405819" cy="1449628"/>
          </a:xfrm>
          <a:prstGeom prst="rect">
            <a:avLst/>
          </a:prstGeom>
          <a:noFill/>
        </p:spPr>
        <p:txBody>
          <a:bodyPr wrap="square" lIns="90000" rtlCol="0">
            <a:spAutoFit/>
          </a:bodyPr>
          <a:lstStyle/>
          <a:p>
            <a:pPr>
              <a:lnSpc>
                <a:spcPct val="90000"/>
              </a:lnSpc>
            </a:pPr>
            <a:r>
              <a:rPr lang="fi-FI" sz="1400" b="0" i="0" noProof="0">
                <a:solidFill>
                  <a:schemeClr val="bg1">
                    <a:lumMod val="10000"/>
                  </a:schemeClr>
                </a:solidFill>
                <a:latin typeface="Dibber Stabil Grotesk" pitchFamily="2" charset="77"/>
              </a:rPr>
              <a:t>Seuraamme aktiivisesti maailman kehitystä ja vastaamme siihen.</a:t>
            </a:r>
          </a:p>
          <a:p>
            <a:pPr>
              <a:lnSpc>
                <a:spcPct val="90000"/>
              </a:lnSpc>
            </a:pPr>
            <a:r>
              <a:rPr lang="fi-FI" sz="1400" b="0" i="0" noProof="0">
                <a:solidFill>
                  <a:schemeClr val="bg1">
                    <a:lumMod val="10000"/>
                  </a:schemeClr>
                </a:solidFill>
                <a:latin typeface="Dibber Stabil Grotesk" pitchFamily="2" charset="77"/>
              </a:rPr>
              <a:t>Uskallamme unelmoida suuresti ja asettaa itsellemme kunnianhimoisia</a:t>
            </a:r>
            <a:r>
              <a:rPr lang="fi-FI" sz="1400">
                <a:solidFill>
                  <a:schemeClr val="bg1">
                    <a:lumMod val="10000"/>
                  </a:schemeClr>
                </a:solidFill>
                <a:latin typeface="Dibber Stabil Grotesk" pitchFamily="2" charset="77"/>
              </a:rPr>
              <a:t> </a:t>
            </a:r>
            <a:r>
              <a:rPr lang="fi-FI" sz="1400" b="0" i="0" noProof="0">
                <a:solidFill>
                  <a:schemeClr val="bg1">
                    <a:lumMod val="10000"/>
                  </a:schemeClr>
                </a:solidFill>
                <a:latin typeface="Dibber Stabil Grotesk" pitchFamily="2" charset="77"/>
              </a:rPr>
              <a:t>tavoitteita.</a:t>
            </a:r>
          </a:p>
        </p:txBody>
      </p:sp>
      <p:sp>
        <p:nvSpPr>
          <p:cNvPr id="23" name="Tekstiruutu 22">
            <a:extLst>
              <a:ext uri="{FF2B5EF4-FFF2-40B4-BE49-F238E27FC236}">
                <a16:creationId xmlns:a16="http://schemas.microsoft.com/office/drawing/2014/main" id="{389BCA01-A13D-DFB1-1073-9E1C0FE77CED}"/>
              </a:ext>
            </a:extLst>
          </p:cNvPr>
          <p:cNvSpPr txBox="1"/>
          <p:nvPr/>
        </p:nvSpPr>
        <p:spPr>
          <a:xfrm>
            <a:off x="7342914" y="4209646"/>
            <a:ext cx="2473190" cy="1255728"/>
          </a:xfrm>
          <a:prstGeom prst="rect">
            <a:avLst/>
          </a:prstGeom>
          <a:noFill/>
        </p:spPr>
        <p:txBody>
          <a:bodyPr wrap="square" lIns="90000" rtlCol="0">
            <a:spAutoFit/>
          </a:bodyPr>
          <a:lstStyle/>
          <a:p>
            <a:pPr>
              <a:lnSpc>
                <a:spcPct val="90000"/>
              </a:lnSpc>
            </a:pPr>
            <a:r>
              <a:rPr lang="fi-FI" sz="1400" b="0" i="0" noProof="0">
                <a:solidFill>
                  <a:schemeClr val="bg1">
                    <a:lumMod val="10000"/>
                  </a:schemeClr>
                </a:solidFill>
                <a:latin typeface="Dibber Stabil Grotesk" pitchFamily="2" charset="77"/>
              </a:rPr>
              <a:t>Teemme työtämme koko sydämellä. Kehitämme varhaiskasvatusta ja omia</a:t>
            </a:r>
          </a:p>
          <a:p>
            <a:pPr>
              <a:lnSpc>
                <a:spcPct val="90000"/>
              </a:lnSpc>
            </a:pPr>
            <a:r>
              <a:rPr lang="fi-FI" sz="1400" b="0" i="0" noProof="0">
                <a:solidFill>
                  <a:schemeClr val="bg1">
                    <a:lumMod val="10000"/>
                  </a:schemeClr>
                </a:solidFill>
                <a:latin typeface="Dibber Stabil Grotesk" pitchFamily="2" charset="77"/>
              </a:rPr>
              <a:t>toimintatapojamme jatkuvasti – olemme alamme edelläkävijöitä.</a:t>
            </a:r>
          </a:p>
        </p:txBody>
      </p:sp>
    </p:spTree>
    <p:extLst>
      <p:ext uri="{BB962C8B-B14F-4D97-AF65-F5344CB8AC3E}">
        <p14:creationId xmlns:p14="http://schemas.microsoft.com/office/powerpoint/2010/main" val="274606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149B66-7ABB-F96E-6C33-7B8B09DC7295}"/>
              </a:ext>
            </a:extLst>
          </p:cNvPr>
          <p:cNvSpPr>
            <a:spLocks noGrp="1"/>
          </p:cNvSpPr>
          <p:nvPr>
            <p:ph type="title"/>
          </p:nvPr>
        </p:nvSpPr>
        <p:spPr/>
        <p:txBody>
          <a:bodyPr/>
          <a:lstStyle/>
          <a:p>
            <a:r>
              <a:rPr lang="fi-FI"/>
              <a:t>Pilke-päiväkotien oppimiskäsitys</a:t>
            </a:r>
          </a:p>
        </p:txBody>
      </p:sp>
    </p:spTree>
    <p:extLst>
      <p:ext uri="{BB962C8B-B14F-4D97-AF65-F5344CB8AC3E}">
        <p14:creationId xmlns:p14="http://schemas.microsoft.com/office/powerpoint/2010/main" val="107451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Pyöristetyt kulmat 12">
            <a:extLst>
              <a:ext uri="{FF2B5EF4-FFF2-40B4-BE49-F238E27FC236}">
                <a16:creationId xmlns:a16="http://schemas.microsoft.com/office/drawing/2014/main" id="{1B8A33AB-28C9-F0A3-8772-3917C5A5624F}"/>
              </a:ext>
            </a:extLst>
          </p:cNvPr>
          <p:cNvSpPr/>
          <p:nvPr/>
        </p:nvSpPr>
        <p:spPr>
          <a:xfrm>
            <a:off x="6176682" y="1215614"/>
            <a:ext cx="4500000" cy="4432838"/>
          </a:xfrm>
          <a:prstGeom prst="roundRect">
            <a:avLst>
              <a:gd name="adj" fmla="val 841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sp>
        <p:nvSpPr>
          <p:cNvPr id="6" name="Suorakulmio: Pyöristetyt kulmat 5">
            <a:extLst>
              <a:ext uri="{FF2B5EF4-FFF2-40B4-BE49-F238E27FC236}">
                <a16:creationId xmlns:a16="http://schemas.microsoft.com/office/drawing/2014/main" id="{C917A669-5DF9-2CF9-9D41-3D989D8ED8DD}"/>
              </a:ext>
            </a:extLst>
          </p:cNvPr>
          <p:cNvSpPr/>
          <p:nvPr/>
        </p:nvSpPr>
        <p:spPr>
          <a:xfrm>
            <a:off x="1068734" y="1215614"/>
            <a:ext cx="4500000" cy="4432838"/>
          </a:xfrm>
          <a:prstGeom prst="roundRect">
            <a:avLst>
              <a:gd name="adj" fmla="val 841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err="1"/>
          </a:p>
        </p:txBody>
      </p:sp>
      <p:pic>
        <p:nvPicPr>
          <p:cNvPr id="8" name="Kuva 7">
            <a:extLst>
              <a:ext uri="{FF2B5EF4-FFF2-40B4-BE49-F238E27FC236}">
                <a16:creationId xmlns:a16="http://schemas.microsoft.com/office/drawing/2014/main" id="{C5999D55-D07D-890D-08EE-354C9E820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3727" y="639989"/>
            <a:ext cx="1688648" cy="1688648"/>
          </a:xfrm>
          <a:prstGeom prst="rect">
            <a:avLst/>
          </a:prstGeom>
        </p:spPr>
      </p:pic>
      <p:sp>
        <p:nvSpPr>
          <p:cNvPr id="10" name="Tekstiruutu 9">
            <a:extLst>
              <a:ext uri="{FF2B5EF4-FFF2-40B4-BE49-F238E27FC236}">
                <a16:creationId xmlns:a16="http://schemas.microsoft.com/office/drawing/2014/main" id="{EA1D8D1F-F51B-071A-D576-2410CC025B6C}"/>
              </a:ext>
            </a:extLst>
          </p:cNvPr>
          <p:cNvSpPr txBox="1"/>
          <p:nvPr/>
        </p:nvSpPr>
        <p:spPr>
          <a:xfrm>
            <a:off x="1358885" y="2322865"/>
            <a:ext cx="3919698" cy="2806922"/>
          </a:xfrm>
          <a:prstGeom prst="rect">
            <a:avLst/>
          </a:prstGeom>
          <a:noFill/>
        </p:spPr>
        <p:txBody>
          <a:bodyPr wrap="square" rtlCol="0">
            <a:spAutoFit/>
          </a:bodyPr>
          <a:lstStyle/>
          <a:p>
            <a:pPr algn="l">
              <a:lnSpc>
                <a:spcPct val="90000"/>
              </a:lnSpc>
            </a:pPr>
            <a:r>
              <a:rPr lang="fi-FI" sz="1400" b="0" i="0" noProof="0">
                <a:latin typeface="Dibber Stabil Grotesk" pitchFamily="2" charset="77"/>
              </a:rPr>
              <a:t>Pilke päiväkodeissa lapsi nähdään aktiivisena tiedon rakentaja, joka valikoi ja tulkitsee saadun informaation itse. Lapsen aktiivinen osallisuus on oleellisen tärkeä osa oppimisprosessia. Oppiminen rakentuu prosessina ja vuorovaikutuksessa ympäristön kanssa. </a:t>
            </a:r>
          </a:p>
          <a:p>
            <a:pPr algn="l">
              <a:lnSpc>
                <a:spcPct val="90000"/>
              </a:lnSpc>
            </a:pPr>
            <a:endParaRPr lang="fi-FI" sz="1400" b="0" i="0" noProof="0">
              <a:latin typeface="Dibber Stabil Grotesk" pitchFamily="2" charset="77"/>
            </a:endParaRPr>
          </a:p>
          <a:p>
            <a:pPr algn="l">
              <a:lnSpc>
                <a:spcPct val="90000"/>
              </a:lnSpc>
            </a:pPr>
            <a:r>
              <a:rPr lang="fi-FI" sz="1400" b="0" i="0" noProof="0">
                <a:latin typeface="Dibber Stabil Grotesk" pitchFamily="2" charset="77"/>
              </a:rPr>
              <a:t>Oppiminen on lapsen oman toiminnan tulosta. Lapsi jäsentää uutta informaatiota aikaisempiin kokemuksiinsa, tietoonsa ja näkemyksiinsä. Opittava aines tulee liittää lapsen omaan kokemusmaailmaan ja lasta kiinnostaviin asioihin.</a:t>
            </a:r>
          </a:p>
        </p:txBody>
      </p:sp>
      <p:sp>
        <p:nvSpPr>
          <p:cNvPr id="12" name="Tekstiruutu 11">
            <a:extLst>
              <a:ext uri="{FF2B5EF4-FFF2-40B4-BE49-F238E27FC236}">
                <a16:creationId xmlns:a16="http://schemas.microsoft.com/office/drawing/2014/main" id="{8D6652C1-DDCE-2B5E-E584-F44697F3DCDF}"/>
              </a:ext>
            </a:extLst>
          </p:cNvPr>
          <p:cNvSpPr txBox="1"/>
          <p:nvPr/>
        </p:nvSpPr>
        <p:spPr>
          <a:xfrm>
            <a:off x="6387452" y="2322865"/>
            <a:ext cx="4078461" cy="3194721"/>
          </a:xfrm>
          <a:prstGeom prst="rect">
            <a:avLst/>
          </a:prstGeom>
          <a:noFill/>
        </p:spPr>
        <p:txBody>
          <a:bodyPr wrap="square" rtlCol="0">
            <a:spAutoFit/>
          </a:bodyPr>
          <a:lstStyle/>
          <a:p>
            <a:pPr algn="l">
              <a:lnSpc>
                <a:spcPct val="90000"/>
              </a:lnSpc>
            </a:pPr>
            <a:r>
              <a:rPr lang="fi-FI" sz="1400" b="0" i="0" noProof="0">
                <a:latin typeface="Dibber Stabil Grotesk" pitchFamily="2" charset="77"/>
              </a:rPr>
              <a:t>Oppiakseen lapsella on oltava turvallinen, hyvä olo ja iloinen mieli. Laadukkaat vuorovaikutussuhteet ja myönteiset tunnekokemukset luovat lapselle mahdollisuuden toimia hänelle ominaisella tavalla. Luontaisesti lapsi on utelias, luova ja aktiivinen, joka jäsentää ympäröivää maailmaansa leikin kautta. </a:t>
            </a:r>
          </a:p>
          <a:p>
            <a:pPr algn="l">
              <a:lnSpc>
                <a:spcPct val="90000"/>
              </a:lnSpc>
            </a:pPr>
            <a:endParaRPr lang="fi-FI" sz="1400">
              <a:latin typeface="Dibber Stabil Grotesk" pitchFamily="2" charset="77"/>
            </a:endParaRPr>
          </a:p>
          <a:p>
            <a:pPr algn="l">
              <a:lnSpc>
                <a:spcPct val="90000"/>
              </a:lnSpc>
            </a:pPr>
            <a:r>
              <a:rPr lang="fi-FI" sz="1400" b="0" i="0" noProof="0">
                <a:latin typeface="Dibber Stabil Grotesk" pitchFamily="2" charset="77"/>
              </a:rPr>
              <a:t>Myönteinen palaute pitää yllä oppimismotivaatiota ja lapsen kuvaa itsestään oppijana. Oppimisen tulee olla hauskaa ja herättää lapsessa halu oppia lisää. Lapset ovat aktiivisesti mukana oppimisprosessissa alusta lähtien ja muokkaavat sitä omalla toiminnallaan sekä ajatuksillaan.</a:t>
            </a:r>
          </a:p>
        </p:txBody>
      </p:sp>
      <p:pic>
        <p:nvPicPr>
          <p:cNvPr id="9" name="Kuva 8">
            <a:extLst>
              <a:ext uri="{FF2B5EF4-FFF2-40B4-BE49-F238E27FC236}">
                <a16:creationId xmlns:a16="http://schemas.microsoft.com/office/drawing/2014/main" id="{66B7C3C9-A2CE-AC15-9DA9-047901BE5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2359" y="639989"/>
            <a:ext cx="1688648" cy="1688648"/>
          </a:xfrm>
          <a:prstGeom prst="rect">
            <a:avLst/>
          </a:prstGeom>
        </p:spPr>
      </p:pic>
    </p:spTree>
    <p:extLst>
      <p:ext uri="{BB962C8B-B14F-4D97-AF65-F5344CB8AC3E}">
        <p14:creationId xmlns:p14="http://schemas.microsoft.com/office/powerpoint/2010/main" val="125640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A03C9A6-6975-4E7C-82C9-293578818944}"/>
              </a:ext>
            </a:extLst>
          </p:cNvPr>
          <p:cNvPicPr>
            <a:picLocks noChangeAspect="1"/>
          </p:cNvPicPr>
          <p:nvPr/>
        </p:nvPicPr>
        <p:blipFill>
          <a:blip r:embed="rId3"/>
          <a:stretch>
            <a:fillRect/>
          </a:stretch>
        </p:blipFill>
        <p:spPr>
          <a:xfrm rot="671060">
            <a:off x="3216044" y="3745473"/>
            <a:ext cx="990192" cy="896854"/>
          </a:xfrm>
          <a:prstGeom prst="rect">
            <a:avLst/>
          </a:prstGeom>
        </p:spPr>
      </p:pic>
      <p:pic>
        <p:nvPicPr>
          <p:cNvPr id="3" name="Kuva 2" descr="Kuva, joka sisältää kohteen teksti, taide&#10;&#10;Kuvaus luotu automaattisesti">
            <a:extLst>
              <a:ext uri="{FF2B5EF4-FFF2-40B4-BE49-F238E27FC236}">
                <a16:creationId xmlns:a16="http://schemas.microsoft.com/office/drawing/2014/main" id="{BE05AC61-264F-6ABE-5403-D4B4AB963182}"/>
              </a:ext>
            </a:extLst>
          </p:cNvPr>
          <p:cNvPicPr>
            <a:picLocks noChangeAspect="1"/>
          </p:cNvPicPr>
          <p:nvPr/>
        </p:nvPicPr>
        <p:blipFill>
          <a:blip r:embed="rId4"/>
          <a:stretch>
            <a:fillRect/>
          </a:stretch>
        </p:blipFill>
        <p:spPr>
          <a:xfrm>
            <a:off x="910758" y="258183"/>
            <a:ext cx="4690446" cy="6858000"/>
          </a:xfrm>
          <a:prstGeom prst="rect">
            <a:avLst/>
          </a:prstGeom>
        </p:spPr>
      </p:pic>
      <p:sp>
        <p:nvSpPr>
          <p:cNvPr id="5" name="Tekstiruutu 4">
            <a:extLst>
              <a:ext uri="{FF2B5EF4-FFF2-40B4-BE49-F238E27FC236}">
                <a16:creationId xmlns:a16="http://schemas.microsoft.com/office/drawing/2014/main" id="{92394A39-2AC7-5B54-63A2-604A4F4AD77E}"/>
              </a:ext>
            </a:extLst>
          </p:cNvPr>
          <p:cNvSpPr txBox="1"/>
          <p:nvPr/>
        </p:nvSpPr>
        <p:spPr>
          <a:xfrm>
            <a:off x="5966964" y="2145222"/>
            <a:ext cx="5220989" cy="3083921"/>
          </a:xfrm>
          <a:prstGeom prst="rect">
            <a:avLst/>
          </a:prstGeom>
          <a:noFill/>
        </p:spPr>
        <p:txBody>
          <a:bodyPr wrap="square" rtlCol="0">
            <a:spAutoFit/>
          </a:bodyPr>
          <a:lstStyle/>
          <a:p>
            <a:pPr algn="l">
              <a:lnSpc>
                <a:spcPct val="90000"/>
              </a:lnSpc>
            </a:pPr>
            <a:endParaRPr lang="fi-FI" b="0" i="0" noProof="0">
              <a:latin typeface="Dibber Stabil Grotesk" pitchFamily="2" charset="77"/>
            </a:endParaRPr>
          </a:p>
          <a:p>
            <a:pPr algn="l">
              <a:lnSpc>
                <a:spcPct val="90000"/>
              </a:lnSpc>
            </a:pPr>
            <a:r>
              <a:rPr lang="fi-FI" b="0" i="0" noProof="0">
                <a:solidFill>
                  <a:schemeClr val="accent4"/>
                </a:solidFill>
                <a:latin typeface="Dibber Stabil Grotesk Medium" pitchFamily="50" charset="0"/>
              </a:rPr>
              <a:t>Arvokas lapsuus </a:t>
            </a:r>
            <a:r>
              <a:rPr lang="fi-FI" b="0" i="0" noProof="0">
                <a:latin typeface="Dibber Stabil Grotesk" pitchFamily="2" charset="77"/>
              </a:rPr>
              <a:t>ja </a:t>
            </a:r>
            <a:r>
              <a:rPr lang="fi-FI" b="0" i="0" noProof="0">
                <a:solidFill>
                  <a:schemeClr val="accent4"/>
                </a:solidFill>
                <a:latin typeface="Dibber Stabil Grotesk Medium" pitchFamily="50" charset="0"/>
              </a:rPr>
              <a:t>Leikki ja arjen pedagogiikka </a:t>
            </a:r>
            <a:r>
              <a:rPr lang="fi-FI" b="0" i="0" noProof="0">
                <a:latin typeface="Dibber Stabil Grotesk" pitchFamily="2" charset="77"/>
              </a:rPr>
              <a:t>muodostavat toimintamme rungon.</a:t>
            </a:r>
          </a:p>
          <a:p>
            <a:pPr algn="l">
              <a:lnSpc>
                <a:spcPct val="90000"/>
              </a:lnSpc>
            </a:pPr>
            <a:endParaRPr lang="fi-FI" b="0" i="0" noProof="0">
              <a:latin typeface="Dibber Stabil Grotesk" pitchFamily="2" charset="77"/>
            </a:endParaRPr>
          </a:p>
          <a:p>
            <a:pPr algn="l">
              <a:lnSpc>
                <a:spcPct val="90000"/>
              </a:lnSpc>
            </a:pPr>
            <a:r>
              <a:rPr lang="fi-FI" b="0" i="0" noProof="0">
                <a:latin typeface="Dibber Stabil Grotesk" pitchFamily="2" charset="77"/>
              </a:rPr>
              <a:t>Oppimisen puun lehdissä ovat </a:t>
            </a:r>
            <a:r>
              <a:rPr lang="fi-FI" b="0" i="0" noProof="0">
                <a:solidFill>
                  <a:schemeClr val="accent4"/>
                </a:solidFill>
                <a:latin typeface="Dibber Stabil Grotesk Medium" pitchFamily="50" charset="0"/>
              </a:rPr>
              <a:t>oppimisen alueet.</a:t>
            </a:r>
            <a:endParaRPr lang="fi-FI" b="0" i="0" noProof="0">
              <a:latin typeface="Dibber Stabil Grotesk" pitchFamily="2" charset="77"/>
            </a:endParaRPr>
          </a:p>
          <a:p>
            <a:pPr algn="l">
              <a:lnSpc>
                <a:spcPct val="90000"/>
              </a:lnSpc>
            </a:pPr>
            <a:endParaRPr lang="fi-FI" b="0" i="0" noProof="0">
              <a:latin typeface="Dibber Stabil Grotesk" pitchFamily="2" charset="77"/>
            </a:endParaRPr>
          </a:p>
          <a:p>
            <a:pPr algn="l">
              <a:lnSpc>
                <a:spcPct val="90000"/>
              </a:lnSpc>
            </a:pPr>
            <a:r>
              <a:rPr lang="fi-FI" b="0" i="0" noProof="0">
                <a:latin typeface="Dibber Stabil Grotesk" pitchFamily="2" charset="77"/>
              </a:rPr>
              <a:t>Puun juurista muodostuu </a:t>
            </a:r>
            <a:r>
              <a:rPr lang="fi-FI" b="0" i="0" noProof="0">
                <a:solidFill>
                  <a:schemeClr val="accent4"/>
                </a:solidFill>
                <a:latin typeface="Dibber Stabil Grotesk Medium" pitchFamily="50" charset="0"/>
              </a:rPr>
              <a:t>Pilkkeen varhaiskasvatuksen päälinjat. </a:t>
            </a:r>
            <a:r>
              <a:rPr lang="fi-FI" b="0" i="0" noProof="0">
                <a:latin typeface="Dibber Stabil Grotesk" pitchFamily="2" charset="77"/>
              </a:rPr>
              <a:t>Juuret kuvaavat niitä menetelmiä ja strategioita, joilla kuljemme kohti lapsen hyvää ja onnistunutta päivää. Juurien avulla selitämme työmme tärkeitä lähtökohtia.</a:t>
            </a:r>
          </a:p>
        </p:txBody>
      </p:sp>
      <p:sp>
        <p:nvSpPr>
          <p:cNvPr id="12" name="Tekstiruutu 11">
            <a:extLst>
              <a:ext uri="{FF2B5EF4-FFF2-40B4-BE49-F238E27FC236}">
                <a16:creationId xmlns:a16="http://schemas.microsoft.com/office/drawing/2014/main" id="{B208F87E-CD09-5613-9944-1546BD1A885A}"/>
              </a:ext>
            </a:extLst>
          </p:cNvPr>
          <p:cNvSpPr txBox="1"/>
          <p:nvPr/>
        </p:nvSpPr>
        <p:spPr>
          <a:xfrm>
            <a:off x="5966964" y="1078710"/>
            <a:ext cx="4873214" cy="757130"/>
          </a:xfrm>
          <a:prstGeom prst="rect">
            <a:avLst/>
          </a:prstGeom>
          <a:noFill/>
        </p:spPr>
        <p:txBody>
          <a:bodyPr wrap="square" rtlCol="0">
            <a:spAutoFit/>
          </a:bodyPr>
          <a:lstStyle/>
          <a:p>
            <a:pPr algn="l">
              <a:lnSpc>
                <a:spcPct val="90000"/>
              </a:lnSpc>
            </a:pPr>
            <a:r>
              <a:rPr lang="fi-FI" sz="2400" b="0" i="0" noProof="0">
                <a:latin typeface="Dibber Stabil Grotesk Bold" pitchFamily="50" charset="0"/>
              </a:rPr>
              <a:t>Oppimisen puu antaa puitteet ja näyttää suuntaviivat työllemme </a:t>
            </a:r>
          </a:p>
        </p:txBody>
      </p:sp>
    </p:spTree>
    <p:extLst>
      <p:ext uri="{BB962C8B-B14F-4D97-AF65-F5344CB8AC3E}">
        <p14:creationId xmlns:p14="http://schemas.microsoft.com/office/powerpoint/2010/main" val="1057127101"/>
      </p:ext>
    </p:extLst>
  </p:cSld>
  <p:clrMapOvr>
    <a:masterClrMapping/>
  </p:clrMapOvr>
</p:sld>
</file>

<file path=ppt/theme/theme1.xml><?xml version="1.0" encoding="utf-8"?>
<a:theme xmlns:a="http://schemas.openxmlformats.org/drawingml/2006/main" name="Otsikkodiat sekä aloitus ja lopetus">
  <a:themeElements>
    <a:clrScheme name="Pilke Dibber">
      <a:dk1>
        <a:srgbClr val="094F0C"/>
      </a:dk1>
      <a:lt1>
        <a:srgbClr val="F8F7EE"/>
      </a:lt1>
      <a:dk2>
        <a:srgbClr val="2F991E"/>
      </a:dk2>
      <a:lt2>
        <a:srgbClr val="E6E1C0"/>
      </a:lt2>
      <a:accent1>
        <a:srgbClr val="2F991E"/>
      </a:accent1>
      <a:accent2>
        <a:srgbClr val="084F0C"/>
      </a:accent2>
      <a:accent3>
        <a:srgbClr val="C1F291"/>
      </a:accent3>
      <a:accent4>
        <a:srgbClr val="AA9C2C"/>
      </a:accent4>
      <a:accent5>
        <a:srgbClr val="CEDCCE"/>
      </a:accent5>
      <a:accent6>
        <a:srgbClr val="094F0C"/>
      </a:accent6>
      <a:hlink>
        <a:srgbClr val="2F991E"/>
      </a:hlink>
      <a:folHlink>
        <a:srgbClr val="CEDC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b="0" i="0" noProof="0" dirty="0" smtClean="0">
            <a:latin typeface="Dibber Stabil Grotesk" pitchFamily="2" charset="77"/>
          </a:defRPr>
        </a:defPPr>
      </a:lstStyle>
    </a:txDef>
  </a:objectDefaults>
  <a:extraClrSchemeLst/>
  <a:extLst>
    <a:ext uri="{05A4C25C-085E-4340-85A3-A5531E510DB2}">
      <thm15:themeFamily xmlns:thm15="http://schemas.microsoft.com/office/thememl/2012/main" name="Pilke_PowerPoint_pohja_2023" id="{49B36679-64F4-7344-B177-731CB9057E6F}" vid="{42F31C9B-A5D2-0246-A14F-3CF500620C0C}"/>
    </a:ext>
  </a:extLst>
</a:theme>
</file>

<file path=ppt/theme/theme2.xml><?xml version="1.0" encoding="utf-8"?>
<a:theme xmlns:a="http://schemas.openxmlformats.org/drawingml/2006/main" name="Nostot">
  <a:themeElements>
    <a:clrScheme name="Dibber 2">
      <a:dk1>
        <a:srgbClr val="094F0C"/>
      </a:dk1>
      <a:lt1>
        <a:srgbClr val="F8F7EE"/>
      </a:lt1>
      <a:dk2>
        <a:srgbClr val="2F991E"/>
      </a:dk2>
      <a:lt2>
        <a:srgbClr val="E6E1C0"/>
      </a:lt2>
      <a:accent1>
        <a:srgbClr val="2F991E"/>
      </a:accent1>
      <a:accent2>
        <a:srgbClr val="084F0C"/>
      </a:accent2>
      <a:accent3>
        <a:srgbClr val="C1F291"/>
      </a:accent3>
      <a:accent4>
        <a:srgbClr val="AA9C2C"/>
      </a:accent4>
      <a:accent5>
        <a:srgbClr val="CEDCCE"/>
      </a:accent5>
      <a:accent6>
        <a:srgbClr val="094F0C"/>
      </a:accent6>
      <a:hlink>
        <a:srgbClr val="2F991E"/>
      </a:hlink>
      <a:folHlink>
        <a:srgbClr val="CEDC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b="0" i="0" noProof="0" dirty="0" smtClean="0">
            <a:latin typeface="Dibber Stabil Grotesk" pitchFamily="2" charset="77"/>
          </a:defRPr>
        </a:defPPr>
      </a:lstStyle>
    </a:txDef>
  </a:objectDefaults>
  <a:extraClrSchemeLst/>
  <a:extLst>
    <a:ext uri="{05A4C25C-085E-4340-85A3-A5531E510DB2}">
      <thm15:themeFamily xmlns:thm15="http://schemas.microsoft.com/office/thememl/2012/main" name="Pilke_PowerPoint_pohja_2023" id="{49B36679-64F4-7344-B177-731CB9057E6F}" vid="{3EC8D97B-5028-1F4C-B205-57388E58AB3C}"/>
    </a:ext>
  </a:extLst>
</a:theme>
</file>

<file path=ppt/theme/theme3.xml><?xml version="1.0" encoding="utf-8"?>
<a:theme xmlns:a="http://schemas.openxmlformats.org/drawingml/2006/main" name="Tekstidiat ja tyhjät">
  <a:themeElements>
    <a:clrScheme name="Dibber 2">
      <a:dk1>
        <a:srgbClr val="094F0C"/>
      </a:dk1>
      <a:lt1>
        <a:srgbClr val="F8F7EE"/>
      </a:lt1>
      <a:dk2>
        <a:srgbClr val="2F991E"/>
      </a:dk2>
      <a:lt2>
        <a:srgbClr val="E6E1C0"/>
      </a:lt2>
      <a:accent1>
        <a:srgbClr val="2F991E"/>
      </a:accent1>
      <a:accent2>
        <a:srgbClr val="084F0C"/>
      </a:accent2>
      <a:accent3>
        <a:srgbClr val="C1F291"/>
      </a:accent3>
      <a:accent4>
        <a:srgbClr val="AA9C2C"/>
      </a:accent4>
      <a:accent5>
        <a:srgbClr val="CEDCCE"/>
      </a:accent5>
      <a:accent6>
        <a:srgbClr val="094F0C"/>
      </a:accent6>
      <a:hlink>
        <a:srgbClr val="2F991E"/>
      </a:hlink>
      <a:folHlink>
        <a:srgbClr val="CEDC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b="0" i="0" noProof="0" dirty="0" smtClean="0">
            <a:latin typeface="Dibber Stabil Grotesk" pitchFamily="2" charset="77"/>
          </a:defRPr>
        </a:defPPr>
      </a:lstStyle>
    </a:txDef>
  </a:objectDefaults>
  <a:extraClrSchemeLst/>
  <a:extLst>
    <a:ext uri="{05A4C25C-085E-4340-85A3-A5531E510DB2}">
      <thm15:themeFamily xmlns:thm15="http://schemas.microsoft.com/office/thememl/2012/main" name="Pilke_PowerPoint_pohja_2023" id="{49B36679-64F4-7344-B177-731CB9057E6F}" vid="{24CA2554-ACD6-F84D-A4D9-9C670BF32294}"/>
    </a:ext>
  </a:extLst>
</a:theme>
</file>

<file path=ppt/theme/theme4.xml><?xml version="1.0" encoding="utf-8"?>
<a:theme xmlns:a="http://schemas.openxmlformats.org/drawingml/2006/main" name="Tekstidiat ja tyhjät">
  <a:themeElements>
    <a:clrScheme name="Dibber 2">
      <a:dk1>
        <a:srgbClr val="094F0C"/>
      </a:dk1>
      <a:lt1>
        <a:srgbClr val="F8F7EE"/>
      </a:lt1>
      <a:dk2>
        <a:srgbClr val="2F991E"/>
      </a:dk2>
      <a:lt2>
        <a:srgbClr val="E6E1C0"/>
      </a:lt2>
      <a:accent1>
        <a:srgbClr val="2F991E"/>
      </a:accent1>
      <a:accent2>
        <a:srgbClr val="084F0C"/>
      </a:accent2>
      <a:accent3>
        <a:srgbClr val="C1F291"/>
      </a:accent3>
      <a:accent4>
        <a:srgbClr val="AA9C2C"/>
      </a:accent4>
      <a:accent5>
        <a:srgbClr val="CEDCCE"/>
      </a:accent5>
      <a:accent6>
        <a:srgbClr val="094F0C"/>
      </a:accent6>
      <a:hlink>
        <a:srgbClr val="2F991E"/>
      </a:hlink>
      <a:folHlink>
        <a:srgbClr val="CEDC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b="0" i="0" noProof="0" dirty="0" smtClean="0">
            <a:latin typeface="Dibber Stabil Grotesk" pitchFamily="2" charset="77"/>
          </a:defRPr>
        </a:defPPr>
      </a:lstStyle>
    </a:txDef>
  </a:objectDefaults>
  <a:extraClrSchemeLst/>
  <a:extLst>
    <a:ext uri="{05A4C25C-085E-4340-85A3-A5531E510DB2}">
      <thm15:themeFamily xmlns:thm15="http://schemas.microsoft.com/office/thememl/2012/main" name="Esitys1" id="{65E70EB9-353D-AB45-82EB-5C7E9413604B}" vid="{3762A355-68C7-4C4D-A510-DE2079AD2E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3448ba-bc27-40e4-bd8d-45c60303d371">
      <Terms xmlns="http://schemas.microsoft.com/office/infopath/2007/PartnerControls"/>
    </lcf76f155ced4ddcb4097134ff3c332f>
    <TaxCatchAll xmlns="44431a54-d4a2-48b8-a7d4-53aeb7f0c29d" xsi:nil="true"/>
    <SharedWithUsers xmlns="44431a54-d4a2-48b8-a7d4-53aeb7f0c29d">
      <UserInfo>
        <DisplayName>Kristiina Lehto</DisplayName>
        <AccountId>516</AccountId>
        <AccountType/>
      </UserInfo>
      <UserInfo>
        <DisplayName>Pilke Taikahattu</DisplayName>
        <AccountId>538</AccountId>
        <AccountType/>
      </UserInfo>
      <UserInfo>
        <DisplayName>Niina Berg</DisplayName>
        <AccountId>47</AccountId>
        <AccountType/>
      </UserInfo>
      <UserInfo>
        <DisplayName>Lotta Kytöharju</DisplayName>
        <AccountId>539</AccountId>
        <AccountType/>
      </UserInfo>
      <UserInfo>
        <DisplayName>Virpi Rantala</DisplayName>
        <AccountId>540</AccountId>
        <AccountType/>
      </UserInfo>
      <UserInfo>
        <DisplayName>Virpi Viiri</DisplayName>
        <AccountId>541</AccountId>
        <AccountType/>
      </UserInfo>
      <UserInfo>
        <DisplayName>Suvi Lipsanen</DisplayName>
        <AccountId>542</AccountId>
        <AccountType/>
      </UserInfo>
      <UserInfo>
        <DisplayName>Larysa Boychuk</DisplayName>
        <AccountId>543</AccountId>
        <AccountType/>
      </UserInfo>
      <UserInfo>
        <DisplayName>Mira Nurmi</DisplayName>
        <AccountId>38</AccountId>
        <AccountType/>
      </UserInfo>
      <UserInfo>
        <DisplayName>Pilke Ihmekone</DisplayName>
        <AccountId>552</AccountId>
        <AccountType/>
      </UserInfo>
      <UserInfo>
        <DisplayName>Nina Väyrynen</DisplayName>
        <AccountId>391</AccountId>
        <AccountType/>
      </UserInfo>
      <UserInfo>
        <DisplayName>FI-Tähtimetsä Members</DisplayName>
        <AccountId>518</AccountId>
        <AccountType/>
      </UserInfo>
      <UserInfo>
        <DisplayName>Rita Kivi</DisplayName>
        <AccountId>519</AccountId>
        <AccountType/>
      </UserInfo>
      <UserInfo>
        <DisplayName>FI-Sinikello Members</DisplayName>
        <AccountId>577</AccountId>
        <AccountType/>
      </UserInfo>
      <UserInfo>
        <DisplayName>Varajohtaja Vienola</DisplayName>
        <AccountId>578</AccountId>
        <AccountType/>
      </UserInfo>
      <UserInfo>
        <DisplayName>Vienola</DisplayName>
        <AccountId>579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5FED23F86A764F80F52317E1C32FB3" ma:contentTypeVersion="17" ma:contentTypeDescription="Create a new document." ma:contentTypeScope="" ma:versionID="151e2832a1e766e34a8cadb4bb29ea5a">
  <xsd:schema xmlns:xsd="http://www.w3.org/2001/XMLSchema" xmlns:xs="http://www.w3.org/2001/XMLSchema" xmlns:p="http://schemas.microsoft.com/office/2006/metadata/properties" xmlns:ns2="2b3448ba-bc27-40e4-bd8d-45c60303d371" xmlns:ns3="44431a54-d4a2-48b8-a7d4-53aeb7f0c29d" targetNamespace="http://schemas.microsoft.com/office/2006/metadata/properties" ma:root="true" ma:fieldsID="0c0140a5d57ef817aa6da39fff52c207" ns2:_="" ns3:_="">
    <xsd:import namespace="2b3448ba-bc27-40e4-bd8d-45c60303d371"/>
    <xsd:import namespace="44431a54-d4a2-48b8-a7d4-53aeb7f0c2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448ba-bc27-40e4-bd8d-45c60303d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8da3a6-4cc7-4e23-99b2-b63ad688918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1a54-d4a2-48b8-a7d4-53aeb7f0c29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1a09a4-b902-49cd-b900-f1da7ce79e54}" ma:internalName="TaxCatchAll" ma:showField="CatchAllData" ma:web="44431a54-d4a2-48b8-a7d4-53aeb7f0c2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227854-AB6F-4236-864E-1DE8EE219F36}">
  <ds:schemaRefs>
    <ds:schemaRef ds:uri="http://schemas.microsoft.com/sharepoint/v3/contenttype/forms"/>
  </ds:schemaRefs>
</ds:datastoreItem>
</file>

<file path=customXml/itemProps2.xml><?xml version="1.0" encoding="utf-8"?>
<ds:datastoreItem xmlns:ds="http://schemas.openxmlformats.org/officeDocument/2006/customXml" ds:itemID="{A6BA7E96-3BD5-4B7E-8B4C-B3987BA4F698}">
  <ds:schemaRefs>
    <ds:schemaRef ds:uri="2b3448ba-bc27-40e4-bd8d-45c60303d371"/>
    <ds:schemaRef ds:uri="44431a54-d4a2-48b8-a7d4-53aeb7f0c2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9C4C6E-B86D-4F65-91F2-CACA662239D6}">
  <ds:schemaRefs>
    <ds:schemaRef ds:uri="2b3448ba-bc27-40e4-bd8d-45c60303d371"/>
    <ds:schemaRef ds:uri="44431a54-d4a2-48b8-a7d4-53aeb7f0c2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Pilke_PowerPoint_pohja_2023</Template>
  <TotalTime>183</TotalTime>
  <Words>2172</Words>
  <Application>Microsoft Office PowerPoint</Application>
  <PresentationFormat>Laajakuva</PresentationFormat>
  <Paragraphs>206</Paragraphs>
  <Slides>22</Slides>
  <Notes>13</Notes>
  <HiddenSlides>3</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22</vt:i4>
      </vt:variant>
    </vt:vector>
  </HeadingPairs>
  <TitlesOfParts>
    <vt:vector size="34" baseType="lpstr">
      <vt:lpstr>Dibber Stabil Grotesk Bold</vt:lpstr>
      <vt:lpstr>Arial Black</vt:lpstr>
      <vt:lpstr>Arial</vt:lpstr>
      <vt:lpstr>Dibber Stabil Grotesk Medium</vt:lpstr>
      <vt:lpstr>Calibri</vt:lpstr>
      <vt:lpstr>Dibber Stabil Grotesk Italic</vt:lpstr>
      <vt:lpstr>Wingdings</vt:lpstr>
      <vt:lpstr>Dibber Stabil Grotesk</vt:lpstr>
      <vt:lpstr>Otsikkodiat sekä aloitus ja lopetus</vt:lpstr>
      <vt:lpstr>Nostot</vt:lpstr>
      <vt:lpstr>Tekstidiat ja tyhjät</vt:lpstr>
      <vt:lpstr>Tekstidiat ja tyhjät</vt:lpstr>
      <vt:lpstr>PowerPoint-esitys</vt:lpstr>
      <vt:lpstr>Lempeyden voimalla.</vt:lpstr>
      <vt:lpstr>Pedagoginen toimintasuunnitelma 2024-2025 </vt:lpstr>
      <vt:lpstr>Pedagoginen toimintasuunnitelma</vt:lpstr>
      <vt:lpstr>Pilkkeen varhaiskasvatus valtakunnallisessa viitekehyksessä</vt:lpstr>
      <vt:lpstr>PowerPoint-esitys</vt:lpstr>
      <vt:lpstr>Pilke-päiväkotien oppimiskäsitys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Oppimisalueet ja laaja-alainen osaaminen</vt:lpstr>
      <vt:lpstr>PowerPoint-esitys</vt:lpstr>
      <vt:lpstr>Teema: xxx</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Leena Kähkönen</dc:creator>
  <cp:keywords/>
  <dc:description/>
  <cp:lastModifiedBy>Nina Finsk</cp:lastModifiedBy>
  <cp:revision>3</cp:revision>
  <dcterms:created xsi:type="dcterms:W3CDTF">2023-05-30T10:07:06Z</dcterms:created>
  <dcterms:modified xsi:type="dcterms:W3CDTF">2024-09-25T17:02:17Z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0x010100F05FED23F86A764F80F52317E1C32FB3</vt:lpwstr>
  </property>
  <property fmtid="{D5CDD505-2E9C-101B-9397-08002B2CF9AE}" pid="3" name="MediaServiceImageTags">
    <vt:lpwstr/>
  </property>
</Properties>
</file>